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4" r:id="rId5"/>
  </p:sldMasterIdLst>
  <p:notesMasterIdLst>
    <p:notesMasterId r:id="rId17"/>
  </p:notesMasterIdLst>
  <p:sldIdLst>
    <p:sldId id="256" r:id="rId6"/>
    <p:sldId id="9747" r:id="rId7"/>
    <p:sldId id="9714" r:id="rId8"/>
    <p:sldId id="9736" r:id="rId9"/>
    <p:sldId id="9737" r:id="rId10"/>
    <p:sldId id="9739" r:id="rId11"/>
    <p:sldId id="9740" r:id="rId12"/>
    <p:sldId id="9741" r:id="rId13"/>
    <p:sldId id="9750" r:id="rId14"/>
    <p:sldId id="9746" r:id="rId15"/>
    <p:sldId id="9749"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529027-C1E0-E179-1A12-FB449C12AF5A}" name="Christiansen, Carly (She/Her)" initials="CC" userId="S::chrisc@wahbexchange.org::548fcd43-249c-4b13-b92a-8e7303aa84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7713F"/>
    <a:srgbClr val="DD1E16"/>
    <a:srgbClr val="F8F8F8"/>
    <a:srgbClr val="FFFFFF"/>
    <a:srgbClr val="EAEAEA"/>
    <a:srgbClr val="CDC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A91918-6FD8-4CC5-B133-4F5D8CC85998}" v="1" dt="2025-03-27T16:28:57.7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6" autoAdjust="0"/>
    <p:restoredTop sz="41488" autoAdjust="0"/>
  </p:normalViewPr>
  <p:slideViewPr>
    <p:cSldViewPr snapToGrid="0">
      <p:cViewPr varScale="1">
        <p:scale>
          <a:sx n="40" d="100"/>
          <a:sy n="40" d="100"/>
        </p:scale>
        <p:origin x="3114"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rey, Ingrid (She/Her)" userId="7b36b76b-0eab-43f9-94fb-5804717e016b" providerId="ADAL" clId="{D7A91918-6FD8-4CC5-B133-4F5D8CC85998}"/>
    <pc:docChg chg="custSel addSld delSld modSld">
      <pc:chgData name="Ulrey, Ingrid (She/Her)" userId="7b36b76b-0eab-43f9-94fb-5804717e016b" providerId="ADAL" clId="{D7A91918-6FD8-4CC5-B133-4F5D8CC85998}" dt="2025-03-27T16:29:23.628" v="42" actId="27636"/>
      <pc:docMkLst>
        <pc:docMk/>
      </pc:docMkLst>
      <pc:sldChg chg="modSp add mod">
        <pc:chgData name="Ulrey, Ingrid (She/Her)" userId="7b36b76b-0eab-43f9-94fb-5804717e016b" providerId="ADAL" clId="{D7A91918-6FD8-4CC5-B133-4F5D8CC85998}" dt="2025-03-27T16:29:23.628" v="42" actId="27636"/>
        <pc:sldMkLst>
          <pc:docMk/>
          <pc:sldMk cId="1362304245" sldId="9749"/>
        </pc:sldMkLst>
        <pc:spChg chg="mod">
          <ac:chgData name="Ulrey, Ingrid (She/Her)" userId="7b36b76b-0eab-43f9-94fb-5804717e016b" providerId="ADAL" clId="{D7A91918-6FD8-4CC5-B133-4F5D8CC85998}" dt="2025-03-27T16:29:23.628" v="42" actId="27636"/>
          <ac:spMkLst>
            <pc:docMk/>
            <pc:sldMk cId="1362304245" sldId="9749"/>
            <ac:spMk id="2" creationId="{05620E34-CC67-EFFE-041E-A49AF6BEF53B}"/>
          </ac:spMkLst>
        </pc:spChg>
      </pc:sldChg>
      <pc:sldChg chg="del">
        <pc:chgData name="Ulrey, Ingrid (She/Her)" userId="7b36b76b-0eab-43f9-94fb-5804717e016b" providerId="ADAL" clId="{D7A91918-6FD8-4CC5-B133-4F5D8CC85998}" dt="2025-03-27T16:28:50.795" v="0" actId="2696"/>
        <pc:sldMkLst>
          <pc:docMk/>
          <pc:sldMk cId="3582121241" sldId="974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E8B101-5B47-4DE5-AAD8-25D54523E44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75A0677-09B6-4E29-A2E4-C9F9544C77CC}">
      <dgm:prSet phldrT="[Text]"/>
      <dgm:spPr/>
      <dgm:t>
        <a:bodyPr/>
        <a:lstStyle/>
        <a:p>
          <a:r>
            <a:rPr lang="en-US" dirty="0">
              <a:latin typeface="Aptos" panose="020B0004020202020204" pitchFamily="34" charset="0"/>
            </a:rPr>
            <a:t>Stabilize the Foundation </a:t>
          </a:r>
        </a:p>
      </dgm:t>
    </dgm:pt>
    <dgm:pt modelId="{F1DF906C-5486-41E3-BCB8-50F3128039E1}" type="parTrans" cxnId="{35AC89C3-CAA3-4217-9037-CF3A5BDE6FD2}">
      <dgm:prSet/>
      <dgm:spPr/>
      <dgm:t>
        <a:bodyPr/>
        <a:lstStyle/>
        <a:p>
          <a:endParaRPr lang="en-US"/>
        </a:p>
      </dgm:t>
    </dgm:pt>
    <dgm:pt modelId="{E6249D78-4C3B-4A54-8EC6-9FA44A8CE84D}" type="sibTrans" cxnId="{35AC89C3-CAA3-4217-9037-CF3A5BDE6FD2}">
      <dgm:prSet/>
      <dgm:spPr/>
      <dgm:t>
        <a:bodyPr/>
        <a:lstStyle/>
        <a:p>
          <a:endParaRPr lang="en-US"/>
        </a:p>
      </dgm:t>
    </dgm:pt>
    <dgm:pt modelId="{8299B7CD-800E-462C-86A6-5CBE4402C5DC}">
      <dgm:prSet phldrT="[Text]"/>
      <dgm:spPr/>
      <dgm:t>
        <a:bodyPr/>
        <a:lstStyle/>
        <a:p>
          <a:r>
            <a:rPr lang="en-US" dirty="0"/>
            <a:t>Position for the </a:t>
          </a:r>
          <a:r>
            <a:rPr lang="en-US" dirty="0">
              <a:latin typeface="Aptos" panose="020B0004020202020204" pitchFamily="34" charset="0"/>
            </a:rPr>
            <a:t>Future</a:t>
          </a:r>
        </a:p>
      </dgm:t>
    </dgm:pt>
    <dgm:pt modelId="{33381B03-9970-443B-BD9F-A43E204F790F}" type="parTrans" cxnId="{12132120-CD46-4E20-AC2F-67C888357333}">
      <dgm:prSet/>
      <dgm:spPr/>
      <dgm:t>
        <a:bodyPr/>
        <a:lstStyle/>
        <a:p>
          <a:endParaRPr lang="en-US"/>
        </a:p>
      </dgm:t>
    </dgm:pt>
    <dgm:pt modelId="{338B9939-8E75-49F1-8D82-9D303FB799D0}" type="sibTrans" cxnId="{12132120-CD46-4E20-AC2F-67C888357333}">
      <dgm:prSet/>
      <dgm:spPr/>
      <dgm:t>
        <a:bodyPr/>
        <a:lstStyle/>
        <a:p>
          <a:endParaRPr lang="en-US"/>
        </a:p>
      </dgm:t>
    </dgm:pt>
    <dgm:pt modelId="{EA10BE87-CA68-4422-BF92-792A4E2A00F6}">
      <dgm:prSet phldrT="[Text]" custT="1"/>
      <dgm:spPr>
        <a:solidFill>
          <a:srgbClr val="37713F"/>
        </a:solidFill>
      </dgm:spPr>
      <dgm:t>
        <a:bodyPr/>
        <a:lstStyle/>
        <a:p>
          <a:r>
            <a:rPr lang="en-US" sz="3900" dirty="0"/>
            <a:t>Secure </a:t>
          </a:r>
          <a:r>
            <a:rPr lang="en-US" sz="3200" dirty="0"/>
            <a:t>&amp; </a:t>
          </a:r>
          <a:r>
            <a:rPr lang="en-US" sz="3900" dirty="0"/>
            <a:t>Modernize the </a:t>
          </a:r>
          <a:r>
            <a:rPr lang="en-US" sz="3900" dirty="0">
              <a:latin typeface="Aptos" panose="020B0004020202020204" pitchFamily="34" charset="0"/>
            </a:rPr>
            <a:t>Platform</a:t>
          </a:r>
        </a:p>
      </dgm:t>
    </dgm:pt>
    <dgm:pt modelId="{2ED8056A-E6F6-4E0A-93DD-9E46AF1FE7A5}" type="parTrans" cxnId="{D4A3B50A-D686-4132-8685-7ACAEF2D5BB1}">
      <dgm:prSet/>
      <dgm:spPr/>
      <dgm:t>
        <a:bodyPr/>
        <a:lstStyle/>
        <a:p>
          <a:endParaRPr lang="en-US"/>
        </a:p>
      </dgm:t>
    </dgm:pt>
    <dgm:pt modelId="{6D876E05-3318-4875-A19D-C3D6C381CD34}" type="sibTrans" cxnId="{D4A3B50A-D686-4132-8685-7ACAEF2D5BB1}">
      <dgm:prSet/>
      <dgm:spPr/>
      <dgm:t>
        <a:bodyPr/>
        <a:lstStyle/>
        <a:p>
          <a:endParaRPr lang="en-US"/>
        </a:p>
      </dgm:t>
    </dgm:pt>
    <dgm:pt modelId="{EDF161F2-55F1-44C3-8EF1-4FE5E8B18E2D}">
      <dgm:prSet phldrT="[Text]"/>
      <dgm:spPr/>
      <dgm:t>
        <a:bodyPr/>
        <a:lstStyle/>
        <a:p>
          <a:r>
            <a:rPr lang="en-US" dirty="0"/>
            <a:t>Improve </a:t>
          </a:r>
          <a:r>
            <a:rPr lang="en-US" dirty="0">
              <a:latin typeface="Aptos" panose="020B0004020202020204" pitchFamily="34" charset="0"/>
            </a:rPr>
            <a:t>Customer</a:t>
          </a:r>
          <a:r>
            <a:rPr lang="en-US" dirty="0"/>
            <a:t> Experience</a:t>
          </a:r>
        </a:p>
      </dgm:t>
    </dgm:pt>
    <dgm:pt modelId="{D72ED375-33BB-4150-A801-16819A877C73}" type="parTrans" cxnId="{2C654931-F2EB-4B5D-914A-B6A799BB197A}">
      <dgm:prSet/>
      <dgm:spPr/>
      <dgm:t>
        <a:bodyPr/>
        <a:lstStyle/>
        <a:p>
          <a:endParaRPr lang="en-US"/>
        </a:p>
      </dgm:t>
    </dgm:pt>
    <dgm:pt modelId="{A3AAADF6-70D2-450C-8CC9-1E7240294B41}" type="sibTrans" cxnId="{2C654931-F2EB-4B5D-914A-B6A799BB197A}">
      <dgm:prSet/>
      <dgm:spPr/>
      <dgm:t>
        <a:bodyPr/>
        <a:lstStyle/>
        <a:p>
          <a:endParaRPr lang="en-US"/>
        </a:p>
      </dgm:t>
    </dgm:pt>
    <dgm:pt modelId="{962B143D-A8F9-4A9A-B50A-72C5F01E14C4}">
      <dgm:prSet phldrT="[Text]"/>
      <dgm:spPr/>
      <dgm:t>
        <a:bodyPr/>
        <a:lstStyle/>
        <a:p>
          <a:r>
            <a:rPr lang="en-US" dirty="0">
              <a:latin typeface="Aptos" panose="020B0004020202020204" pitchFamily="34" charset="0"/>
            </a:rPr>
            <a:t>Advance</a:t>
          </a:r>
          <a:r>
            <a:rPr lang="en-US" dirty="0"/>
            <a:t> Health Equity</a:t>
          </a:r>
        </a:p>
      </dgm:t>
    </dgm:pt>
    <dgm:pt modelId="{74587D8C-DF71-43A4-8C12-D3B646C67E80}" type="parTrans" cxnId="{8BD0BCD0-F158-43D1-9F06-CB36B85894AC}">
      <dgm:prSet/>
      <dgm:spPr/>
      <dgm:t>
        <a:bodyPr/>
        <a:lstStyle/>
        <a:p>
          <a:endParaRPr lang="en-US"/>
        </a:p>
      </dgm:t>
    </dgm:pt>
    <dgm:pt modelId="{99EF9043-B5D9-4A99-B569-7F68DEFE4489}" type="sibTrans" cxnId="{8BD0BCD0-F158-43D1-9F06-CB36B85894AC}">
      <dgm:prSet/>
      <dgm:spPr/>
      <dgm:t>
        <a:bodyPr/>
        <a:lstStyle/>
        <a:p>
          <a:endParaRPr lang="en-US"/>
        </a:p>
      </dgm:t>
    </dgm:pt>
    <dgm:pt modelId="{B9F5C37D-9793-42DE-B1FB-09DA12E8D476}" type="pres">
      <dgm:prSet presAssocID="{D0E8B101-5B47-4DE5-AAD8-25D54523E442}" presName="diagram" presStyleCnt="0">
        <dgm:presLayoutVars>
          <dgm:dir/>
          <dgm:resizeHandles val="exact"/>
        </dgm:presLayoutVars>
      </dgm:prSet>
      <dgm:spPr/>
    </dgm:pt>
    <dgm:pt modelId="{806A7055-D0F2-4DB7-9FB3-3A4F21FB649D}" type="pres">
      <dgm:prSet presAssocID="{175A0677-09B6-4E29-A2E4-C9F9544C77CC}" presName="node" presStyleLbl="node1" presStyleIdx="0" presStyleCnt="5" custLinFactNeighborX="-30523" custLinFactNeighborY="2800">
        <dgm:presLayoutVars>
          <dgm:bulletEnabled val="1"/>
        </dgm:presLayoutVars>
      </dgm:prSet>
      <dgm:spPr/>
    </dgm:pt>
    <dgm:pt modelId="{7C328F57-AAC7-4999-A475-7A4E3EEB6789}" type="pres">
      <dgm:prSet presAssocID="{E6249D78-4C3B-4A54-8EC6-9FA44A8CE84D}" presName="sibTrans" presStyleCnt="0"/>
      <dgm:spPr/>
    </dgm:pt>
    <dgm:pt modelId="{C47B4624-4FBA-47FC-ABAE-A5836354339C}" type="pres">
      <dgm:prSet presAssocID="{8299B7CD-800E-462C-86A6-5CBE4402C5DC}" presName="node" presStyleLbl="node1" presStyleIdx="1" presStyleCnt="5" custLinFactY="16217" custLinFactNeighborX="56400" custLinFactNeighborY="100000">
        <dgm:presLayoutVars>
          <dgm:bulletEnabled val="1"/>
        </dgm:presLayoutVars>
      </dgm:prSet>
      <dgm:spPr/>
    </dgm:pt>
    <dgm:pt modelId="{88D38790-B3AD-4915-A19D-49D2D1E67951}" type="pres">
      <dgm:prSet presAssocID="{338B9939-8E75-49F1-8D82-9D303FB799D0}" presName="sibTrans" presStyleCnt="0"/>
      <dgm:spPr/>
    </dgm:pt>
    <dgm:pt modelId="{3881B47D-3452-4C55-A2D4-AEE2FFAE6442}" type="pres">
      <dgm:prSet presAssocID="{EA10BE87-CA68-4422-BF92-792A4E2A00F6}" presName="node" presStyleLbl="node1" presStyleIdx="2" presStyleCnt="5" custLinFactX="-13509" custLinFactNeighborX="-100000">
        <dgm:presLayoutVars>
          <dgm:bulletEnabled val="1"/>
        </dgm:presLayoutVars>
      </dgm:prSet>
      <dgm:spPr/>
    </dgm:pt>
    <dgm:pt modelId="{F10F05F1-0ED5-4397-BE1B-2D366A5D50BF}" type="pres">
      <dgm:prSet presAssocID="{6D876E05-3318-4875-A19D-C3D6C381CD34}" presName="sibTrans" presStyleCnt="0"/>
      <dgm:spPr/>
    </dgm:pt>
    <dgm:pt modelId="{1B1C7100-C94B-4E02-B198-D33DF25E7347}" type="pres">
      <dgm:prSet presAssocID="{EDF161F2-55F1-44C3-8EF1-4FE5E8B18E2D}" presName="node" presStyleLbl="node1" presStyleIdx="3" presStyleCnt="5">
        <dgm:presLayoutVars>
          <dgm:bulletEnabled val="1"/>
        </dgm:presLayoutVars>
      </dgm:prSet>
      <dgm:spPr/>
    </dgm:pt>
    <dgm:pt modelId="{BAB8D2C6-62A1-4E07-8FC9-280577756A25}" type="pres">
      <dgm:prSet presAssocID="{A3AAADF6-70D2-450C-8CC9-1E7240294B41}" presName="sibTrans" presStyleCnt="0"/>
      <dgm:spPr/>
    </dgm:pt>
    <dgm:pt modelId="{C2F229AF-2E2F-4BC1-AC5C-AAF325B0A1D5}" type="pres">
      <dgm:prSet presAssocID="{962B143D-A8F9-4A9A-B50A-72C5F01E14C4}" presName="node" presStyleLbl="node1" presStyleIdx="4" presStyleCnt="5" custLinFactY="-17326" custLinFactNeighborX="48721" custLinFactNeighborY="-100000">
        <dgm:presLayoutVars>
          <dgm:bulletEnabled val="1"/>
        </dgm:presLayoutVars>
      </dgm:prSet>
      <dgm:spPr/>
    </dgm:pt>
  </dgm:ptLst>
  <dgm:cxnLst>
    <dgm:cxn modelId="{D4A3B50A-D686-4132-8685-7ACAEF2D5BB1}" srcId="{D0E8B101-5B47-4DE5-AAD8-25D54523E442}" destId="{EA10BE87-CA68-4422-BF92-792A4E2A00F6}" srcOrd="2" destOrd="0" parTransId="{2ED8056A-E6F6-4E0A-93DD-9E46AF1FE7A5}" sibTransId="{6D876E05-3318-4875-A19D-C3D6C381CD34}"/>
    <dgm:cxn modelId="{56CD0E0F-4BDD-473E-BD55-84E1FBFC04BC}" type="presOf" srcId="{175A0677-09B6-4E29-A2E4-C9F9544C77CC}" destId="{806A7055-D0F2-4DB7-9FB3-3A4F21FB649D}" srcOrd="0" destOrd="0" presId="urn:microsoft.com/office/officeart/2005/8/layout/default"/>
    <dgm:cxn modelId="{12132120-CD46-4E20-AC2F-67C888357333}" srcId="{D0E8B101-5B47-4DE5-AAD8-25D54523E442}" destId="{8299B7CD-800E-462C-86A6-5CBE4402C5DC}" srcOrd="1" destOrd="0" parTransId="{33381B03-9970-443B-BD9F-A43E204F790F}" sibTransId="{338B9939-8E75-49F1-8D82-9D303FB799D0}"/>
    <dgm:cxn modelId="{2C654931-F2EB-4B5D-914A-B6A799BB197A}" srcId="{D0E8B101-5B47-4DE5-AAD8-25D54523E442}" destId="{EDF161F2-55F1-44C3-8EF1-4FE5E8B18E2D}" srcOrd="3" destOrd="0" parTransId="{D72ED375-33BB-4150-A801-16819A877C73}" sibTransId="{A3AAADF6-70D2-450C-8CC9-1E7240294B41}"/>
    <dgm:cxn modelId="{D95B3E5B-AF7A-4D4C-815C-5951F86EB49A}" type="presOf" srcId="{EDF161F2-55F1-44C3-8EF1-4FE5E8B18E2D}" destId="{1B1C7100-C94B-4E02-B198-D33DF25E7347}" srcOrd="0" destOrd="0" presId="urn:microsoft.com/office/officeart/2005/8/layout/default"/>
    <dgm:cxn modelId="{34384F77-23E5-41CA-933D-F28C44636069}" type="presOf" srcId="{EA10BE87-CA68-4422-BF92-792A4E2A00F6}" destId="{3881B47D-3452-4C55-A2D4-AEE2FFAE6442}" srcOrd="0" destOrd="0" presId="urn:microsoft.com/office/officeart/2005/8/layout/default"/>
    <dgm:cxn modelId="{4EED4CB2-AAB4-4A0D-AD0E-EBC93AF41187}" type="presOf" srcId="{8299B7CD-800E-462C-86A6-5CBE4402C5DC}" destId="{C47B4624-4FBA-47FC-ABAE-A5836354339C}" srcOrd="0" destOrd="0" presId="urn:microsoft.com/office/officeart/2005/8/layout/default"/>
    <dgm:cxn modelId="{35AC89C3-CAA3-4217-9037-CF3A5BDE6FD2}" srcId="{D0E8B101-5B47-4DE5-AAD8-25D54523E442}" destId="{175A0677-09B6-4E29-A2E4-C9F9544C77CC}" srcOrd="0" destOrd="0" parTransId="{F1DF906C-5486-41E3-BCB8-50F3128039E1}" sibTransId="{E6249D78-4C3B-4A54-8EC6-9FA44A8CE84D}"/>
    <dgm:cxn modelId="{7E1606C5-2748-4F81-81FB-CEEB6A245D65}" type="presOf" srcId="{962B143D-A8F9-4A9A-B50A-72C5F01E14C4}" destId="{C2F229AF-2E2F-4BC1-AC5C-AAF325B0A1D5}" srcOrd="0" destOrd="0" presId="urn:microsoft.com/office/officeart/2005/8/layout/default"/>
    <dgm:cxn modelId="{437245D0-88EE-498B-8067-1DF5BB612C80}" type="presOf" srcId="{D0E8B101-5B47-4DE5-AAD8-25D54523E442}" destId="{B9F5C37D-9793-42DE-B1FB-09DA12E8D476}" srcOrd="0" destOrd="0" presId="urn:microsoft.com/office/officeart/2005/8/layout/default"/>
    <dgm:cxn modelId="{8BD0BCD0-F158-43D1-9F06-CB36B85894AC}" srcId="{D0E8B101-5B47-4DE5-AAD8-25D54523E442}" destId="{962B143D-A8F9-4A9A-B50A-72C5F01E14C4}" srcOrd="4" destOrd="0" parTransId="{74587D8C-DF71-43A4-8C12-D3B646C67E80}" sibTransId="{99EF9043-B5D9-4A99-B569-7F68DEFE4489}"/>
    <dgm:cxn modelId="{E1697D4C-331C-4C21-BD8B-BC6F6DEBEA8A}" type="presParOf" srcId="{B9F5C37D-9793-42DE-B1FB-09DA12E8D476}" destId="{806A7055-D0F2-4DB7-9FB3-3A4F21FB649D}" srcOrd="0" destOrd="0" presId="urn:microsoft.com/office/officeart/2005/8/layout/default"/>
    <dgm:cxn modelId="{4C37737E-3D0C-407A-9513-4B9C0FEB15ED}" type="presParOf" srcId="{B9F5C37D-9793-42DE-B1FB-09DA12E8D476}" destId="{7C328F57-AAC7-4999-A475-7A4E3EEB6789}" srcOrd="1" destOrd="0" presId="urn:microsoft.com/office/officeart/2005/8/layout/default"/>
    <dgm:cxn modelId="{ADB17EF8-29A4-44A6-8792-D416FDAB55CF}" type="presParOf" srcId="{B9F5C37D-9793-42DE-B1FB-09DA12E8D476}" destId="{C47B4624-4FBA-47FC-ABAE-A5836354339C}" srcOrd="2" destOrd="0" presId="urn:microsoft.com/office/officeart/2005/8/layout/default"/>
    <dgm:cxn modelId="{EDECBCB5-23B3-472C-B904-831304EE730C}" type="presParOf" srcId="{B9F5C37D-9793-42DE-B1FB-09DA12E8D476}" destId="{88D38790-B3AD-4915-A19D-49D2D1E67951}" srcOrd="3" destOrd="0" presId="urn:microsoft.com/office/officeart/2005/8/layout/default"/>
    <dgm:cxn modelId="{ED481800-BCA0-4C67-9B01-99A56EF6FC82}" type="presParOf" srcId="{B9F5C37D-9793-42DE-B1FB-09DA12E8D476}" destId="{3881B47D-3452-4C55-A2D4-AEE2FFAE6442}" srcOrd="4" destOrd="0" presId="urn:microsoft.com/office/officeart/2005/8/layout/default"/>
    <dgm:cxn modelId="{2453E021-EFDB-4EB5-909C-97B2F6858970}" type="presParOf" srcId="{B9F5C37D-9793-42DE-B1FB-09DA12E8D476}" destId="{F10F05F1-0ED5-4397-BE1B-2D366A5D50BF}" srcOrd="5" destOrd="0" presId="urn:microsoft.com/office/officeart/2005/8/layout/default"/>
    <dgm:cxn modelId="{8BF9BF69-62C2-424C-8575-3BC192559F1B}" type="presParOf" srcId="{B9F5C37D-9793-42DE-B1FB-09DA12E8D476}" destId="{1B1C7100-C94B-4E02-B198-D33DF25E7347}" srcOrd="6" destOrd="0" presId="urn:microsoft.com/office/officeart/2005/8/layout/default"/>
    <dgm:cxn modelId="{07B2D77D-9280-49EC-B5BE-A62363E0266D}" type="presParOf" srcId="{B9F5C37D-9793-42DE-B1FB-09DA12E8D476}" destId="{BAB8D2C6-62A1-4E07-8FC9-280577756A25}" srcOrd="7" destOrd="0" presId="urn:microsoft.com/office/officeart/2005/8/layout/default"/>
    <dgm:cxn modelId="{1B1ABBAF-EAE7-4033-901F-6C5B10AEE17B}" type="presParOf" srcId="{B9F5C37D-9793-42DE-B1FB-09DA12E8D476}" destId="{C2F229AF-2E2F-4BC1-AC5C-AAF325B0A1D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E8B101-5B47-4DE5-AAD8-25D54523E44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75A0677-09B6-4E29-A2E4-C9F9544C77CC}">
      <dgm:prSet phldrT="[Text]" custT="1"/>
      <dgm:spPr/>
      <dgm:t>
        <a:bodyPr/>
        <a:lstStyle/>
        <a:p>
          <a:r>
            <a:rPr lang="en-US" sz="2800" dirty="0">
              <a:latin typeface="Aptos" panose="020B0004020202020204" pitchFamily="34" charset="0"/>
            </a:rPr>
            <a:t>Build Organizational Resilience</a:t>
          </a:r>
        </a:p>
      </dgm:t>
    </dgm:pt>
    <dgm:pt modelId="{F1DF906C-5486-41E3-BCB8-50F3128039E1}" type="parTrans" cxnId="{35AC89C3-CAA3-4217-9037-CF3A5BDE6FD2}">
      <dgm:prSet/>
      <dgm:spPr/>
      <dgm:t>
        <a:bodyPr/>
        <a:lstStyle/>
        <a:p>
          <a:endParaRPr lang="en-US"/>
        </a:p>
      </dgm:t>
    </dgm:pt>
    <dgm:pt modelId="{E6249D78-4C3B-4A54-8EC6-9FA44A8CE84D}" type="sibTrans" cxnId="{35AC89C3-CAA3-4217-9037-CF3A5BDE6FD2}">
      <dgm:prSet/>
      <dgm:spPr/>
      <dgm:t>
        <a:bodyPr/>
        <a:lstStyle/>
        <a:p>
          <a:endParaRPr lang="en-US"/>
        </a:p>
      </dgm:t>
    </dgm:pt>
    <dgm:pt modelId="{8299B7CD-800E-462C-86A6-5CBE4402C5DC}">
      <dgm:prSet phldrT="[Text]" custT="1"/>
      <dgm:spPr/>
      <dgm:t>
        <a:bodyPr/>
        <a:lstStyle/>
        <a:p>
          <a:r>
            <a:rPr lang="en-US" sz="2800" dirty="0">
              <a:latin typeface="Aptos" panose="020B0004020202020204" pitchFamily="34" charset="0"/>
            </a:rPr>
            <a:t>Position for the Future</a:t>
          </a:r>
        </a:p>
      </dgm:t>
    </dgm:pt>
    <dgm:pt modelId="{33381B03-9970-443B-BD9F-A43E204F790F}" type="parTrans" cxnId="{12132120-CD46-4E20-AC2F-67C888357333}">
      <dgm:prSet/>
      <dgm:spPr/>
      <dgm:t>
        <a:bodyPr/>
        <a:lstStyle/>
        <a:p>
          <a:endParaRPr lang="en-US"/>
        </a:p>
      </dgm:t>
    </dgm:pt>
    <dgm:pt modelId="{338B9939-8E75-49F1-8D82-9D303FB799D0}" type="sibTrans" cxnId="{12132120-CD46-4E20-AC2F-67C888357333}">
      <dgm:prSet/>
      <dgm:spPr/>
      <dgm:t>
        <a:bodyPr/>
        <a:lstStyle/>
        <a:p>
          <a:endParaRPr lang="en-US"/>
        </a:p>
      </dgm:t>
    </dgm:pt>
    <dgm:pt modelId="{EA10BE87-CA68-4422-BF92-792A4E2A00F6}">
      <dgm:prSet phldrT="[Text]" custT="1"/>
      <dgm:spPr>
        <a:solidFill>
          <a:schemeClr val="accent4">
            <a:lumMod val="75000"/>
          </a:schemeClr>
        </a:solidFill>
      </dgm:spPr>
      <dgm:t>
        <a:bodyPr/>
        <a:lstStyle/>
        <a:p>
          <a:r>
            <a:rPr lang="en-US" sz="2800" dirty="0">
              <a:latin typeface="Aptos" panose="020B0004020202020204" pitchFamily="34" charset="0"/>
            </a:rPr>
            <a:t>Secure &amp; Modernize the Platform</a:t>
          </a:r>
        </a:p>
      </dgm:t>
    </dgm:pt>
    <dgm:pt modelId="{2ED8056A-E6F6-4E0A-93DD-9E46AF1FE7A5}" type="parTrans" cxnId="{D4A3B50A-D686-4132-8685-7ACAEF2D5BB1}">
      <dgm:prSet/>
      <dgm:spPr/>
      <dgm:t>
        <a:bodyPr/>
        <a:lstStyle/>
        <a:p>
          <a:endParaRPr lang="en-US"/>
        </a:p>
      </dgm:t>
    </dgm:pt>
    <dgm:pt modelId="{6D876E05-3318-4875-A19D-C3D6C381CD34}" type="sibTrans" cxnId="{D4A3B50A-D686-4132-8685-7ACAEF2D5BB1}">
      <dgm:prSet/>
      <dgm:spPr/>
      <dgm:t>
        <a:bodyPr/>
        <a:lstStyle/>
        <a:p>
          <a:endParaRPr lang="en-US"/>
        </a:p>
      </dgm:t>
    </dgm:pt>
    <dgm:pt modelId="{EDF161F2-55F1-44C3-8EF1-4FE5E8B18E2D}">
      <dgm:prSet phldrT="[Text]" custT="1"/>
      <dgm:spPr/>
      <dgm:t>
        <a:bodyPr/>
        <a:lstStyle/>
        <a:p>
          <a:r>
            <a:rPr lang="en-US" sz="2800" dirty="0">
              <a:latin typeface="Aptos" panose="020B0004020202020204" pitchFamily="34" charset="0"/>
            </a:rPr>
            <a:t>Keep People Covered</a:t>
          </a:r>
        </a:p>
      </dgm:t>
    </dgm:pt>
    <dgm:pt modelId="{D72ED375-33BB-4150-A801-16819A877C73}" type="parTrans" cxnId="{2C654931-F2EB-4B5D-914A-B6A799BB197A}">
      <dgm:prSet/>
      <dgm:spPr/>
      <dgm:t>
        <a:bodyPr/>
        <a:lstStyle/>
        <a:p>
          <a:endParaRPr lang="en-US"/>
        </a:p>
      </dgm:t>
    </dgm:pt>
    <dgm:pt modelId="{A3AAADF6-70D2-450C-8CC9-1E7240294B41}" type="sibTrans" cxnId="{2C654931-F2EB-4B5D-914A-B6A799BB197A}">
      <dgm:prSet/>
      <dgm:spPr/>
      <dgm:t>
        <a:bodyPr/>
        <a:lstStyle/>
        <a:p>
          <a:endParaRPr lang="en-US"/>
        </a:p>
      </dgm:t>
    </dgm:pt>
    <dgm:pt modelId="{962B143D-A8F9-4A9A-B50A-72C5F01E14C4}">
      <dgm:prSet phldrT="[Text]" custT="1"/>
      <dgm:spPr/>
      <dgm:t>
        <a:bodyPr/>
        <a:lstStyle/>
        <a:p>
          <a:r>
            <a:rPr lang="en-US" sz="2800" dirty="0">
              <a:latin typeface="Aptos" panose="020B0004020202020204" pitchFamily="34" charset="0"/>
            </a:rPr>
            <a:t>Improve Customer Experience</a:t>
          </a:r>
        </a:p>
      </dgm:t>
    </dgm:pt>
    <dgm:pt modelId="{74587D8C-DF71-43A4-8C12-D3B646C67E80}" type="parTrans" cxnId="{8BD0BCD0-F158-43D1-9F06-CB36B85894AC}">
      <dgm:prSet/>
      <dgm:spPr/>
      <dgm:t>
        <a:bodyPr/>
        <a:lstStyle/>
        <a:p>
          <a:endParaRPr lang="en-US"/>
        </a:p>
      </dgm:t>
    </dgm:pt>
    <dgm:pt modelId="{99EF9043-B5D9-4A99-B569-7F68DEFE4489}" type="sibTrans" cxnId="{8BD0BCD0-F158-43D1-9F06-CB36B85894AC}">
      <dgm:prSet/>
      <dgm:spPr/>
      <dgm:t>
        <a:bodyPr/>
        <a:lstStyle/>
        <a:p>
          <a:endParaRPr lang="en-US"/>
        </a:p>
      </dgm:t>
    </dgm:pt>
    <dgm:pt modelId="{B9F5C37D-9793-42DE-B1FB-09DA12E8D476}" type="pres">
      <dgm:prSet presAssocID="{D0E8B101-5B47-4DE5-AAD8-25D54523E442}" presName="diagram" presStyleCnt="0">
        <dgm:presLayoutVars>
          <dgm:dir/>
          <dgm:resizeHandles val="exact"/>
        </dgm:presLayoutVars>
      </dgm:prSet>
      <dgm:spPr/>
    </dgm:pt>
    <dgm:pt modelId="{806A7055-D0F2-4DB7-9FB3-3A4F21FB649D}" type="pres">
      <dgm:prSet presAssocID="{175A0677-09B6-4E29-A2E4-C9F9544C77CC}" presName="node" presStyleLbl="node1" presStyleIdx="0" presStyleCnt="5" custScaleX="28011" custScaleY="23054" custLinFactNeighborX="750" custLinFactNeighborY="8120">
        <dgm:presLayoutVars>
          <dgm:bulletEnabled val="1"/>
        </dgm:presLayoutVars>
      </dgm:prSet>
      <dgm:spPr/>
    </dgm:pt>
    <dgm:pt modelId="{7C328F57-AAC7-4999-A475-7A4E3EEB6789}" type="pres">
      <dgm:prSet presAssocID="{E6249D78-4C3B-4A54-8EC6-9FA44A8CE84D}" presName="sibTrans" presStyleCnt="0"/>
      <dgm:spPr/>
    </dgm:pt>
    <dgm:pt modelId="{C47B4624-4FBA-47FC-ABAE-A5836354339C}" type="pres">
      <dgm:prSet presAssocID="{8299B7CD-800E-462C-86A6-5CBE4402C5DC}" presName="node" presStyleLbl="node1" presStyleIdx="1" presStyleCnt="5" custScaleX="28011" custScaleY="23054" custLinFactNeighborX="10080" custLinFactNeighborY="34679">
        <dgm:presLayoutVars>
          <dgm:bulletEnabled val="1"/>
        </dgm:presLayoutVars>
      </dgm:prSet>
      <dgm:spPr/>
    </dgm:pt>
    <dgm:pt modelId="{88D38790-B3AD-4915-A19D-49D2D1E67951}" type="pres">
      <dgm:prSet presAssocID="{338B9939-8E75-49F1-8D82-9D303FB799D0}" presName="sibTrans" presStyleCnt="0"/>
      <dgm:spPr/>
    </dgm:pt>
    <dgm:pt modelId="{3881B47D-3452-4C55-A2D4-AEE2FFAE6442}" type="pres">
      <dgm:prSet presAssocID="{EA10BE87-CA68-4422-BF92-792A4E2A00F6}" presName="node" presStyleLbl="node1" presStyleIdx="2" presStyleCnt="5" custScaleX="28011" custScaleY="23054" custLinFactNeighborX="-42728" custLinFactNeighborY="8120">
        <dgm:presLayoutVars>
          <dgm:bulletEnabled val="1"/>
        </dgm:presLayoutVars>
      </dgm:prSet>
      <dgm:spPr/>
    </dgm:pt>
    <dgm:pt modelId="{F10F05F1-0ED5-4397-BE1B-2D366A5D50BF}" type="pres">
      <dgm:prSet presAssocID="{6D876E05-3318-4875-A19D-C3D6C381CD34}" presName="sibTrans" presStyleCnt="0"/>
      <dgm:spPr/>
    </dgm:pt>
    <dgm:pt modelId="{1B1C7100-C94B-4E02-B198-D33DF25E7347}" type="pres">
      <dgm:prSet presAssocID="{EDF161F2-55F1-44C3-8EF1-4FE5E8B18E2D}" presName="node" presStyleLbl="node1" presStyleIdx="3" presStyleCnt="5" custScaleX="28011" custScaleY="23054" custLinFactNeighborX="-1665" custLinFactNeighborY="-5281">
        <dgm:presLayoutVars>
          <dgm:bulletEnabled val="1"/>
        </dgm:presLayoutVars>
      </dgm:prSet>
      <dgm:spPr/>
    </dgm:pt>
    <dgm:pt modelId="{BAB8D2C6-62A1-4E07-8FC9-280577756A25}" type="pres">
      <dgm:prSet presAssocID="{A3AAADF6-70D2-450C-8CC9-1E7240294B41}" presName="sibTrans" presStyleCnt="0"/>
      <dgm:spPr/>
    </dgm:pt>
    <dgm:pt modelId="{C2F229AF-2E2F-4BC1-AC5C-AAF325B0A1D5}" type="pres">
      <dgm:prSet presAssocID="{962B143D-A8F9-4A9A-B50A-72C5F01E14C4}" presName="node" presStyleLbl="node1" presStyleIdx="4" presStyleCnt="5" custScaleX="28011" custScaleY="23054" custLinFactNeighborX="8190" custLinFactNeighborY="-31516">
        <dgm:presLayoutVars>
          <dgm:bulletEnabled val="1"/>
        </dgm:presLayoutVars>
      </dgm:prSet>
      <dgm:spPr/>
    </dgm:pt>
  </dgm:ptLst>
  <dgm:cxnLst>
    <dgm:cxn modelId="{D4A3B50A-D686-4132-8685-7ACAEF2D5BB1}" srcId="{D0E8B101-5B47-4DE5-AAD8-25D54523E442}" destId="{EA10BE87-CA68-4422-BF92-792A4E2A00F6}" srcOrd="2" destOrd="0" parTransId="{2ED8056A-E6F6-4E0A-93DD-9E46AF1FE7A5}" sibTransId="{6D876E05-3318-4875-A19D-C3D6C381CD34}"/>
    <dgm:cxn modelId="{56CD0E0F-4BDD-473E-BD55-84E1FBFC04BC}" type="presOf" srcId="{175A0677-09B6-4E29-A2E4-C9F9544C77CC}" destId="{806A7055-D0F2-4DB7-9FB3-3A4F21FB649D}" srcOrd="0" destOrd="0" presId="urn:microsoft.com/office/officeart/2005/8/layout/default"/>
    <dgm:cxn modelId="{12132120-CD46-4E20-AC2F-67C888357333}" srcId="{D0E8B101-5B47-4DE5-AAD8-25D54523E442}" destId="{8299B7CD-800E-462C-86A6-5CBE4402C5DC}" srcOrd="1" destOrd="0" parTransId="{33381B03-9970-443B-BD9F-A43E204F790F}" sibTransId="{338B9939-8E75-49F1-8D82-9D303FB799D0}"/>
    <dgm:cxn modelId="{2C654931-F2EB-4B5D-914A-B6A799BB197A}" srcId="{D0E8B101-5B47-4DE5-AAD8-25D54523E442}" destId="{EDF161F2-55F1-44C3-8EF1-4FE5E8B18E2D}" srcOrd="3" destOrd="0" parTransId="{D72ED375-33BB-4150-A801-16819A877C73}" sibTransId="{A3AAADF6-70D2-450C-8CC9-1E7240294B41}"/>
    <dgm:cxn modelId="{D95B3E5B-AF7A-4D4C-815C-5951F86EB49A}" type="presOf" srcId="{EDF161F2-55F1-44C3-8EF1-4FE5E8B18E2D}" destId="{1B1C7100-C94B-4E02-B198-D33DF25E7347}" srcOrd="0" destOrd="0" presId="urn:microsoft.com/office/officeart/2005/8/layout/default"/>
    <dgm:cxn modelId="{34384F77-23E5-41CA-933D-F28C44636069}" type="presOf" srcId="{EA10BE87-CA68-4422-BF92-792A4E2A00F6}" destId="{3881B47D-3452-4C55-A2D4-AEE2FFAE6442}" srcOrd="0" destOrd="0" presId="urn:microsoft.com/office/officeart/2005/8/layout/default"/>
    <dgm:cxn modelId="{4EED4CB2-AAB4-4A0D-AD0E-EBC93AF41187}" type="presOf" srcId="{8299B7CD-800E-462C-86A6-5CBE4402C5DC}" destId="{C47B4624-4FBA-47FC-ABAE-A5836354339C}" srcOrd="0" destOrd="0" presId="urn:microsoft.com/office/officeart/2005/8/layout/default"/>
    <dgm:cxn modelId="{35AC89C3-CAA3-4217-9037-CF3A5BDE6FD2}" srcId="{D0E8B101-5B47-4DE5-AAD8-25D54523E442}" destId="{175A0677-09B6-4E29-A2E4-C9F9544C77CC}" srcOrd="0" destOrd="0" parTransId="{F1DF906C-5486-41E3-BCB8-50F3128039E1}" sibTransId="{E6249D78-4C3B-4A54-8EC6-9FA44A8CE84D}"/>
    <dgm:cxn modelId="{7E1606C5-2748-4F81-81FB-CEEB6A245D65}" type="presOf" srcId="{962B143D-A8F9-4A9A-B50A-72C5F01E14C4}" destId="{C2F229AF-2E2F-4BC1-AC5C-AAF325B0A1D5}" srcOrd="0" destOrd="0" presId="urn:microsoft.com/office/officeart/2005/8/layout/default"/>
    <dgm:cxn modelId="{437245D0-88EE-498B-8067-1DF5BB612C80}" type="presOf" srcId="{D0E8B101-5B47-4DE5-AAD8-25D54523E442}" destId="{B9F5C37D-9793-42DE-B1FB-09DA12E8D476}" srcOrd="0" destOrd="0" presId="urn:microsoft.com/office/officeart/2005/8/layout/default"/>
    <dgm:cxn modelId="{8BD0BCD0-F158-43D1-9F06-CB36B85894AC}" srcId="{D0E8B101-5B47-4DE5-AAD8-25D54523E442}" destId="{962B143D-A8F9-4A9A-B50A-72C5F01E14C4}" srcOrd="4" destOrd="0" parTransId="{74587D8C-DF71-43A4-8C12-D3B646C67E80}" sibTransId="{99EF9043-B5D9-4A99-B569-7F68DEFE4489}"/>
    <dgm:cxn modelId="{E1697D4C-331C-4C21-BD8B-BC6F6DEBEA8A}" type="presParOf" srcId="{B9F5C37D-9793-42DE-B1FB-09DA12E8D476}" destId="{806A7055-D0F2-4DB7-9FB3-3A4F21FB649D}" srcOrd="0" destOrd="0" presId="urn:microsoft.com/office/officeart/2005/8/layout/default"/>
    <dgm:cxn modelId="{4C37737E-3D0C-407A-9513-4B9C0FEB15ED}" type="presParOf" srcId="{B9F5C37D-9793-42DE-B1FB-09DA12E8D476}" destId="{7C328F57-AAC7-4999-A475-7A4E3EEB6789}" srcOrd="1" destOrd="0" presId="urn:microsoft.com/office/officeart/2005/8/layout/default"/>
    <dgm:cxn modelId="{ADB17EF8-29A4-44A6-8792-D416FDAB55CF}" type="presParOf" srcId="{B9F5C37D-9793-42DE-B1FB-09DA12E8D476}" destId="{C47B4624-4FBA-47FC-ABAE-A5836354339C}" srcOrd="2" destOrd="0" presId="urn:microsoft.com/office/officeart/2005/8/layout/default"/>
    <dgm:cxn modelId="{EDECBCB5-23B3-472C-B904-831304EE730C}" type="presParOf" srcId="{B9F5C37D-9793-42DE-B1FB-09DA12E8D476}" destId="{88D38790-B3AD-4915-A19D-49D2D1E67951}" srcOrd="3" destOrd="0" presId="urn:microsoft.com/office/officeart/2005/8/layout/default"/>
    <dgm:cxn modelId="{ED481800-BCA0-4C67-9B01-99A56EF6FC82}" type="presParOf" srcId="{B9F5C37D-9793-42DE-B1FB-09DA12E8D476}" destId="{3881B47D-3452-4C55-A2D4-AEE2FFAE6442}" srcOrd="4" destOrd="0" presId="urn:microsoft.com/office/officeart/2005/8/layout/default"/>
    <dgm:cxn modelId="{2453E021-EFDB-4EB5-909C-97B2F6858970}" type="presParOf" srcId="{B9F5C37D-9793-42DE-B1FB-09DA12E8D476}" destId="{F10F05F1-0ED5-4397-BE1B-2D366A5D50BF}" srcOrd="5" destOrd="0" presId="urn:microsoft.com/office/officeart/2005/8/layout/default"/>
    <dgm:cxn modelId="{8BF9BF69-62C2-424C-8575-3BC192559F1B}" type="presParOf" srcId="{B9F5C37D-9793-42DE-B1FB-09DA12E8D476}" destId="{1B1C7100-C94B-4E02-B198-D33DF25E7347}" srcOrd="6" destOrd="0" presId="urn:microsoft.com/office/officeart/2005/8/layout/default"/>
    <dgm:cxn modelId="{07B2D77D-9280-49EC-B5BE-A62363E0266D}" type="presParOf" srcId="{B9F5C37D-9793-42DE-B1FB-09DA12E8D476}" destId="{BAB8D2C6-62A1-4E07-8FC9-280577756A25}" srcOrd="7" destOrd="0" presId="urn:microsoft.com/office/officeart/2005/8/layout/default"/>
    <dgm:cxn modelId="{1B1ABBAF-EAE7-4033-901F-6C5B10AEE17B}" type="presParOf" srcId="{B9F5C37D-9793-42DE-B1FB-09DA12E8D476}" destId="{C2F229AF-2E2F-4BC1-AC5C-AAF325B0A1D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E8B101-5B47-4DE5-AAD8-25D54523E44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75A0677-09B6-4E29-A2E4-C9F9544C77CC}">
      <dgm:prSet phldrT="[Text]" custT="1"/>
      <dgm:spPr/>
      <dgm:t>
        <a:bodyPr/>
        <a:lstStyle/>
        <a:p>
          <a:r>
            <a:rPr lang="en-US" sz="2800" dirty="0">
              <a:latin typeface="Aptos" panose="020B0004020202020204" pitchFamily="34" charset="0"/>
            </a:rPr>
            <a:t>Build Organizational Strength</a:t>
          </a:r>
        </a:p>
      </dgm:t>
    </dgm:pt>
    <dgm:pt modelId="{F1DF906C-5486-41E3-BCB8-50F3128039E1}" type="parTrans" cxnId="{35AC89C3-CAA3-4217-9037-CF3A5BDE6FD2}">
      <dgm:prSet/>
      <dgm:spPr/>
      <dgm:t>
        <a:bodyPr/>
        <a:lstStyle/>
        <a:p>
          <a:endParaRPr lang="en-US"/>
        </a:p>
      </dgm:t>
    </dgm:pt>
    <dgm:pt modelId="{E6249D78-4C3B-4A54-8EC6-9FA44A8CE84D}" type="sibTrans" cxnId="{35AC89C3-CAA3-4217-9037-CF3A5BDE6FD2}">
      <dgm:prSet/>
      <dgm:spPr/>
      <dgm:t>
        <a:bodyPr/>
        <a:lstStyle/>
        <a:p>
          <a:endParaRPr lang="en-US"/>
        </a:p>
      </dgm:t>
    </dgm:pt>
    <dgm:pt modelId="{8299B7CD-800E-462C-86A6-5CBE4402C5DC}">
      <dgm:prSet phldrT="[Text]" custT="1"/>
      <dgm:spPr/>
      <dgm:t>
        <a:bodyPr/>
        <a:lstStyle/>
        <a:p>
          <a:r>
            <a:rPr lang="en-US" sz="2800" dirty="0">
              <a:latin typeface="Aptos" panose="020B0004020202020204" pitchFamily="34" charset="0"/>
            </a:rPr>
            <a:t>Adapt to a New Environment</a:t>
          </a:r>
        </a:p>
      </dgm:t>
    </dgm:pt>
    <dgm:pt modelId="{33381B03-9970-443B-BD9F-A43E204F790F}" type="parTrans" cxnId="{12132120-CD46-4E20-AC2F-67C888357333}">
      <dgm:prSet/>
      <dgm:spPr/>
      <dgm:t>
        <a:bodyPr/>
        <a:lstStyle/>
        <a:p>
          <a:endParaRPr lang="en-US"/>
        </a:p>
      </dgm:t>
    </dgm:pt>
    <dgm:pt modelId="{338B9939-8E75-49F1-8D82-9D303FB799D0}" type="sibTrans" cxnId="{12132120-CD46-4E20-AC2F-67C888357333}">
      <dgm:prSet/>
      <dgm:spPr/>
      <dgm:t>
        <a:bodyPr/>
        <a:lstStyle/>
        <a:p>
          <a:endParaRPr lang="en-US"/>
        </a:p>
      </dgm:t>
    </dgm:pt>
    <dgm:pt modelId="{EA10BE87-CA68-4422-BF92-792A4E2A00F6}">
      <dgm:prSet phldrT="[Text]" custT="1"/>
      <dgm:spPr>
        <a:solidFill>
          <a:schemeClr val="accent4">
            <a:lumMod val="75000"/>
          </a:schemeClr>
        </a:solidFill>
      </dgm:spPr>
      <dgm:t>
        <a:bodyPr/>
        <a:lstStyle/>
        <a:p>
          <a:r>
            <a:rPr lang="en-US" sz="2800" dirty="0">
              <a:latin typeface="Aptos" panose="020B0004020202020204" pitchFamily="34" charset="0"/>
            </a:rPr>
            <a:t>Measure the IT Ecosystem</a:t>
          </a:r>
        </a:p>
      </dgm:t>
    </dgm:pt>
    <dgm:pt modelId="{2ED8056A-E6F6-4E0A-93DD-9E46AF1FE7A5}" type="parTrans" cxnId="{D4A3B50A-D686-4132-8685-7ACAEF2D5BB1}">
      <dgm:prSet/>
      <dgm:spPr/>
      <dgm:t>
        <a:bodyPr/>
        <a:lstStyle/>
        <a:p>
          <a:endParaRPr lang="en-US"/>
        </a:p>
      </dgm:t>
    </dgm:pt>
    <dgm:pt modelId="{6D876E05-3318-4875-A19D-C3D6C381CD34}" type="sibTrans" cxnId="{D4A3B50A-D686-4132-8685-7ACAEF2D5BB1}">
      <dgm:prSet/>
      <dgm:spPr/>
      <dgm:t>
        <a:bodyPr/>
        <a:lstStyle/>
        <a:p>
          <a:endParaRPr lang="en-US"/>
        </a:p>
      </dgm:t>
    </dgm:pt>
    <dgm:pt modelId="{EDF161F2-55F1-44C3-8EF1-4FE5E8B18E2D}">
      <dgm:prSet phldrT="[Text]" custT="1"/>
      <dgm:spPr/>
      <dgm:t>
        <a:bodyPr/>
        <a:lstStyle/>
        <a:p>
          <a:r>
            <a:rPr lang="en-US" sz="2800" dirty="0">
              <a:latin typeface="Aptos" panose="020B0004020202020204" pitchFamily="34" charset="0"/>
            </a:rPr>
            <a:t>Keep People Covered</a:t>
          </a:r>
        </a:p>
      </dgm:t>
    </dgm:pt>
    <dgm:pt modelId="{D72ED375-33BB-4150-A801-16819A877C73}" type="parTrans" cxnId="{2C654931-F2EB-4B5D-914A-B6A799BB197A}">
      <dgm:prSet/>
      <dgm:spPr/>
      <dgm:t>
        <a:bodyPr/>
        <a:lstStyle/>
        <a:p>
          <a:endParaRPr lang="en-US"/>
        </a:p>
      </dgm:t>
    </dgm:pt>
    <dgm:pt modelId="{A3AAADF6-70D2-450C-8CC9-1E7240294B41}" type="sibTrans" cxnId="{2C654931-F2EB-4B5D-914A-B6A799BB197A}">
      <dgm:prSet/>
      <dgm:spPr/>
      <dgm:t>
        <a:bodyPr/>
        <a:lstStyle/>
        <a:p>
          <a:endParaRPr lang="en-US"/>
        </a:p>
      </dgm:t>
    </dgm:pt>
    <dgm:pt modelId="{962B143D-A8F9-4A9A-B50A-72C5F01E14C4}">
      <dgm:prSet phldrT="[Text]" custT="1"/>
      <dgm:spPr/>
      <dgm:t>
        <a:bodyPr/>
        <a:lstStyle/>
        <a:p>
          <a:r>
            <a:rPr lang="en-US" sz="2800" dirty="0">
              <a:latin typeface="Aptos" panose="020B0004020202020204" pitchFamily="34" charset="0"/>
            </a:rPr>
            <a:t>Protect Equity Gains</a:t>
          </a:r>
        </a:p>
      </dgm:t>
    </dgm:pt>
    <dgm:pt modelId="{74587D8C-DF71-43A4-8C12-D3B646C67E80}" type="parTrans" cxnId="{8BD0BCD0-F158-43D1-9F06-CB36B85894AC}">
      <dgm:prSet/>
      <dgm:spPr/>
      <dgm:t>
        <a:bodyPr/>
        <a:lstStyle/>
        <a:p>
          <a:endParaRPr lang="en-US"/>
        </a:p>
      </dgm:t>
    </dgm:pt>
    <dgm:pt modelId="{99EF9043-B5D9-4A99-B569-7F68DEFE4489}" type="sibTrans" cxnId="{8BD0BCD0-F158-43D1-9F06-CB36B85894AC}">
      <dgm:prSet/>
      <dgm:spPr/>
      <dgm:t>
        <a:bodyPr/>
        <a:lstStyle/>
        <a:p>
          <a:endParaRPr lang="en-US"/>
        </a:p>
      </dgm:t>
    </dgm:pt>
    <dgm:pt modelId="{B9F5C37D-9793-42DE-B1FB-09DA12E8D476}" type="pres">
      <dgm:prSet presAssocID="{D0E8B101-5B47-4DE5-AAD8-25D54523E442}" presName="diagram" presStyleCnt="0">
        <dgm:presLayoutVars>
          <dgm:dir/>
          <dgm:resizeHandles val="exact"/>
        </dgm:presLayoutVars>
      </dgm:prSet>
      <dgm:spPr/>
    </dgm:pt>
    <dgm:pt modelId="{806A7055-D0F2-4DB7-9FB3-3A4F21FB649D}" type="pres">
      <dgm:prSet presAssocID="{175A0677-09B6-4E29-A2E4-C9F9544C77CC}" presName="node" presStyleLbl="node1" presStyleIdx="0" presStyleCnt="5" custScaleX="28011" custScaleY="23054" custLinFactNeighborX="750" custLinFactNeighborY="8120">
        <dgm:presLayoutVars>
          <dgm:bulletEnabled val="1"/>
        </dgm:presLayoutVars>
      </dgm:prSet>
      <dgm:spPr/>
    </dgm:pt>
    <dgm:pt modelId="{7C328F57-AAC7-4999-A475-7A4E3EEB6789}" type="pres">
      <dgm:prSet presAssocID="{E6249D78-4C3B-4A54-8EC6-9FA44A8CE84D}" presName="sibTrans" presStyleCnt="0"/>
      <dgm:spPr/>
    </dgm:pt>
    <dgm:pt modelId="{C47B4624-4FBA-47FC-ABAE-A5836354339C}" type="pres">
      <dgm:prSet presAssocID="{8299B7CD-800E-462C-86A6-5CBE4402C5DC}" presName="node" presStyleLbl="node1" presStyleIdx="1" presStyleCnt="5" custScaleX="28011" custScaleY="23054" custLinFactNeighborX="10080" custLinFactNeighborY="34679">
        <dgm:presLayoutVars>
          <dgm:bulletEnabled val="1"/>
        </dgm:presLayoutVars>
      </dgm:prSet>
      <dgm:spPr/>
    </dgm:pt>
    <dgm:pt modelId="{88D38790-B3AD-4915-A19D-49D2D1E67951}" type="pres">
      <dgm:prSet presAssocID="{338B9939-8E75-49F1-8D82-9D303FB799D0}" presName="sibTrans" presStyleCnt="0"/>
      <dgm:spPr/>
    </dgm:pt>
    <dgm:pt modelId="{3881B47D-3452-4C55-A2D4-AEE2FFAE6442}" type="pres">
      <dgm:prSet presAssocID="{EA10BE87-CA68-4422-BF92-792A4E2A00F6}" presName="node" presStyleLbl="node1" presStyleIdx="2" presStyleCnt="5" custScaleX="28011" custScaleY="23054" custLinFactNeighborX="-42728" custLinFactNeighborY="8120">
        <dgm:presLayoutVars>
          <dgm:bulletEnabled val="1"/>
        </dgm:presLayoutVars>
      </dgm:prSet>
      <dgm:spPr/>
    </dgm:pt>
    <dgm:pt modelId="{F10F05F1-0ED5-4397-BE1B-2D366A5D50BF}" type="pres">
      <dgm:prSet presAssocID="{6D876E05-3318-4875-A19D-C3D6C381CD34}" presName="sibTrans" presStyleCnt="0"/>
      <dgm:spPr/>
    </dgm:pt>
    <dgm:pt modelId="{1B1C7100-C94B-4E02-B198-D33DF25E7347}" type="pres">
      <dgm:prSet presAssocID="{EDF161F2-55F1-44C3-8EF1-4FE5E8B18E2D}" presName="node" presStyleLbl="node1" presStyleIdx="3" presStyleCnt="5" custScaleX="28011" custScaleY="23054" custLinFactNeighborX="-1665" custLinFactNeighborY="-5281">
        <dgm:presLayoutVars>
          <dgm:bulletEnabled val="1"/>
        </dgm:presLayoutVars>
      </dgm:prSet>
      <dgm:spPr/>
    </dgm:pt>
    <dgm:pt modelId="{BAB8D2C6-62A1-4E07-8FC9-280577756A25}" type="pres">
      <dgm:prSet presAssocID="{A3AAADF6-70D2-450C-8CC9-1E7240294B41}" presName="sibTrans" presStyleCnt="0"/>
      <dgm:spPr/>
    </dgm:pt>
    <dgm:pt modelId="{C2F229AF-2E2F-4BC1-AC5C-AAF325B0A1D5}" type="pres">
      <dgm:prSet presAssocID="{962B143D-A8F9-4A9A-B50A-72C5F01E14C4}" presName="node" presStyleLbl="node1" presStyleIdx="4" presStyleCnt="5" custScaleX="28011" custScaleY="23054" custLinFactNeighborX="8190" custLinFactNeighborY="-31516">
        <dgm:presLayoutVars>
          <dgm:bulletEnabled val="1"/>
        </dgm:presLayoutVars>
      </dgm:prSet>
      <dgm:spPr/>
    </dgm:pt>
  </dgm:ptLst>
  <dgm:cxnLst>
    <dgm:cxn modelId="{D4A3B50A-D686-4132-8685-7ACAEF2D5BB1}" srcId="{D0E8B101-5B47-4DE5-AAD8-25D54523E442}" destId="{EA10BE87-CA68-4422-BF92-792A4E2A00F6}" srcOrd="2" destOrd="0" parTransId="{2ED8056A-E6F6-4E0A-93DD-9E46AF1FE7A5}" sibTransId="{6D876E05-3318-4875-A19D-C3D6C381CD34}"/>
    <dgm:cxn modelId="{56CD0E0F-4BDD-473E-BD55-84E1FBFC04BC}" type="presOf" srcId="{175A0677-09B6-4E29-A2E4-C9F9544C77CC}" destId="{806A7055-D0F2-4DB7-9FB3-3A4F21FB649D}" srcOrd="0" destOrd="0" presId="urn:microsoft.com/office/officeart/2005/8/layout/default"/>
    <dgm:cxn modelId="{12132120-CD46-4E20-AC2F-67C888357333}" srcId="{D0E8B101-5B47-4DE5-AAD8-25D54523E442}" destId="{8299B7CD-800E-462C-86A6-5CBE4402C5DC}" srcOrd="1" destOrd="0" parTransId="{33381B03-9970-443B-BD9F-A43E204F790F}" sibTransId="{338B9939-8E75-49F1-8D82-9D303FB799D0}"/>
    <dgm:cxn modelId="{2C654931-F2EB-4B5D-914A-B6A799BB197A}" srcId="{D0E8B101-5B47-4DE5-AAD8-25D54523E442}" destId="{EDF161F2-55F1-44C3-8EF1-4FE5E8B18E2D}" srcOrd="3" destOrd="0" parTransId="{D72ED375-33BB-4150-A801-16819A877C73}" sibTransId="{A3AAADF6-70D2-450C-8CC9-1E7240294B41}"/>
    <dgm:cxn modelId="{D95B3E5B-AF7A-4D4C-815C-5951F86EB49A}" type="presOf" srcId="{EDF161F2-55F1-44C3-8EF1-4FE5E8B18E2D}" destId="{1B1C7100-C94B-4E02-B198-D33DF25E7347}" srcOrd="0" destOrd="0" presId="urn:microsoft.com/office/officeart/2005/8/layout/default"/>
    <dgm:cxn modelId="{34384F77-23E5-41CA-933D-F28C44636069}" type="presOf" srcId="{EA10BE87-CA68-4422-BF92-792A4E2A00F6}" destId="{3881B47D-3452-4C55-A2D4-AEE2FFAE6442}" srcOrd="0" destOrd="0" presId="urn:microsoft.com/office/officeart/2005/8/layout/default"/>
    <dgm:cxn modelId="{4EED4CB2-AAB4-4A0D-AD0E-EBC93AF41187}" type="presOf" srcId="{8299B7CD-800E-462C-86A6-5CBE4402C5DC}" destId="{C47B4624-4FBA-47FC-ABAE-A5836354339C}" srcOrd="0" destOrd="0" presId="urn:microsoft.com/office/officeart/2005/8/layout/default"/>
    <dgm:cxn modelId="{35AC89C3-CAA3-4217-9037-CF3A5BDE6FD2}" srcId="{D0E8B101-5B47-4DE5-AAD8-25D54523E442}" destId="{175A0677-09B6-4E29-A2E4-C9F9544C77CC}" srcOrd="0" destOrd="0" parTransId="{F1DF906C-5486-41E3-BCB8-50F3128039E1}" sibTransId="{E6249D78-4C3B-4A54-8EC6-9FA44A8CE84D}"/>
    <dgm:cxn modelId="{7E1606C5-2748-4F81-81FB-CEEB6A245D65}" type="presOf" srcId="{962B143D-A8F9-4A9A-B50A-72C5F01E14C4}" destId="{C2F229AF-2E2F-4BC1-AC5C-AAF325B0A1D5}" srcOrd="0" destOrd="0" presId="urn:microsoft.com/office/officeart/2005/8/layout/default"/>
    <dgm:cxn modelId="{437245D0-88EE-498B-8067-1DF5BB612C80}" type="presOf" srcId="{D0E8B101-5B47-4DE5-AAD8-25D54523E442}" destId="{B9F5C37D-9793-42DE-B1FB-09DA12E8D476}" srcOrd="0" destOrd="0" presId="urn:microsoft.com/office/officeart/2005/8/layout/default"/>
    <dgm:cxn modelId="{8BD0BCD0-F158-43D1-9F06-CB36B85894AC}" srcId="{D0E8B101-5B47-4DE5-AAD8-25D54523E442}" destId="{962B143D-A8F9-4A9A-B50A-72C5F01E14C4}" srcOrd="4" destOrd="0" parTransId="{74587D8C-DF71-43A4-8C12-D3B646C67E80}" sibTransId="{99EF9043-B5D9-4A99-B569-7F68DEFE4489}"/>
    <dgm:cxn modelId="{E1697D4C-331C-4C21-BD8B-BC6F6DEBEA8A}" type="presParOf" srcId="{B9F5C37D-9793-42DE-B1FB-09DA12E8D476}" destId="{806A7055-D0F2-4DB7-9FB3-3A4F21FB649D}" srcOrd="0" destOrd="0" presId="urn:microsoft.com/office/officeart/2005/8/layout/default"/>
    <dgm:cxn modelId="{4C37737E-3D0C-407A-9513-4B9C0FEB15ED}" type="presParOf" srcId="{B9F5C37D-9793-42DE-B1FB-09DA12E8D476}" destId="{7C328F57-AAC7-4999-A475-7A4E3EEB6789}" srcOrd="1" destOrd="0" presId="urn:microsoft.com/office/officeart/2005/8/layout/default"/>
    <dgm:cxn modelId="{ADB17EF8-29A4-44A6-8792-D416FDAB55CF}" type="presParOf" srcId="{B9F5C37D-9793-42DE-B1FB-09DA12E8D476}" destId="{C47B4624-4FBA-47FC-ABAE-A5836354339C}" srcOrd="2" destOrd="0" presId="urn:microsoft.com/office/officeart/2005/8/layout/default"/>
    <dgm:cxn modelId="{EDECBCB5-23B3-472C-B904-831304EE730C}" type="presParOf" srcId="{B9F5C37D-9793-42DE-B1FB-09DA12E8D476}" destId="{88D38790-B3AD-4915-A19D-49D2D1E67951}" srcOrd="3" destOrd="0" presId="urn:microsoft.com/office/officeart/2005/8/layout/default"/>
    <dgm:cxn modelId="{ED481800-BCA0-4C67-9B01-99A56EF6FC82}" type="presParOf" srcId="{B9F5C37D-9793-42DE-B1FB-09DA12E8D476}" destId="{3881B47D-3452-4C55-A2D4-AEE2FFAE6442}" srcOrd="4" destOrd="0" presId="urn:microsoft.com/office/officeart/2005/8/layout/default"/>
    <dgm:cxn modelId="{2453E021-EFDB-4EB5-909C-97B2F6858970}" type="presParOf" srcId="{B9F5C37D-9793-42DE-B1FB-09DA12E8D476}" destId="{F10F05F1-0ED5-4397-BE1B-2D366A5D50BF}" srcOrd="5" destOrd="0" presId="urn:microsoft.com/office/officeart/2005/8/layout/default"/>
    <dgm:cxn modelId="{8BF9BF69-62C2-424C-8575-3BC192559F1B}" type="presParOf" srcId="{B9F5C37D-9793-42DE-B1FB-09DA12E8D476}" destId="{1B1C7100-C94B-4E02-B198-D33DF25E7347}" srcOrd="6" destOrd="0" presId="urn:microsoft.com/office/officeart/2005/8/layout/default"/>
    <dgm:cxn modelId="{07B2D77D-9280-49EC-B5BE-A62363E0266D}" type="presParOf" srcId="{B9F5C37D-9793-42DE-B1FB-09DA12E8D476}" destId="{BAB8D2C6-62A1-4E07-8FC9-280577756A25}" srcOrd="7" destOrd="0" presId="urn:microsoft.com/office/officeart/2005/8/layout/default"/>
    <dgm:cxn modelId="{1B1ABBAF-EAE7-4033-901F-6C5B10AEE17B}" type="presParOf" srcId="{B9F5C37D-9793-42DE-B1FB-09DA12E8D476}" destId="{C2F229AF-2E2F-4BC1-AC5C-AAF325B0A1D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A7055-D0F2-4DB7-9FB3-3A4F21FB649D}">
      <dsp:nvSpPr>
        <dsp:cNvPr id="0" name=""/>
        <dsp:cNvSpPr/>
      </dsp:nvSpPr>
      <dsp:spPr>
        <a:xfrm>
          <a:off x="0" y="401594"/>
          <a:ext cx="3644565" cy="21867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Aptos" panose="020B0004020202020204" pitchFamily="34" charset="0"/>
            </a:rPr>
            <a:t>Stabilize the Foundation </a:t>
          </a:r>
        </a:p>
      </dsp:txBody>
      <dsp:txXfrm>
        <a:off x="0" y="401594"/>
        <a:ext cx="3644565" cy="2186739"/>
      </dsp:txXfrm>
    </dsp:sp>
    <dsp:sp modelId="{C47B4624-4FBA-47FC-ABAE-A5836354339C}">
      <dsp:nvSpPr>
        <dsp:cNvPr id="0" name=""/>
        <dsp:cNvSpPr/>
      </dsp:nvSpPr>
      <dsp:spPr>
        <a:xfrm>
          <a:off x="6064557" y="2881728"/>
          <a:ext cx="3644565" cy="2186739"/>
        </a:xfrm>
        <a:prstGeom prst="rect">
          <a:avLst/>
        </a:prstGeom>
        <a:solidFill>
          <a:schemeClr val="accent2">
            <a:hueOff val="-2659782"/>
            <a:satOff val="-13684"/>
            <a:lumOff val="34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Position for the </a:t>
          </a:r>
          <a:r>
            <a:rPr lang="en-US" sz="4400" kern="1200" dirty="0">
              <a:latin typeface="Aptos" panose="020B0004020202020204" pitchFamily="34" charset="0"/>
            </a:rPr>
            <a:t>Future</a:t>
          </a:r>
        </a:p>
      </dsp:txBody>
      <dsp:txXfrm>
        <a:off x="6064557" y="2881728"/>
        <a:ext cx="3644565" cy="2186739"/>
      </dsp:txXfrm>
    </dsp:sp>
    <dsp:sp modelId="{3881B47D-3452-4C55-A2D4-AEE2FFAE6442}">
      <dsp:nvSpPr>
        <dsp:cNvPr id="0" name=""/>
        <dsp:cNvSpPr/>
      </dsp:nvSpPr>
      <dsp:spPr>
        <a:xfrm>
          <a:off x="3881134" y="340365"/>
          <a:ext cx="3644565" cy="2186739"/>
        </a:xfrm>
        <a:prstGeom prst="rect">
          <a:avLst/>
        </a:prstGeom>
        <a:solidFill>
          <a:srgbClr val="3771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Secure </a:t>
          </a:r>
          <a:r>
            <a:rPr lang="en-US" sz="3200" kern="1200" dirty="0"/>
            <a:t>&amp; </a:t>
          </a:r>
          <a:r>
            <a:rPr lang="en-US" sz="3900" kern="1200" dirty="0"/>
            <a:t>Modernize the </a:t>
          </a:r>
          <a:r>
            <a:rPr lang="en-US" sz="3900" kern="1200" dirty="0">
              <a:latin typeface="Aptos" panose="020B0004020202020204" pitchFamily="34" charset="0"/>
            </a:rPr>
            <a:t>Platform</a:t>
          </a:r>
        </a:p>
      </dsp:txBody>
      <dsp:txXfrm>
        <a:off x="3881134" y="340365"/>
        <a:ext cx="3644565" cy="2186739"/>
      </dsp:txXfrm>
    </dsp:sp>
    <dsp:sp modelId="{1B1C7100-C94B-4E02-B198-D33DF25E7347}">
      <dsp:nvSpPr>
        <dsp:cNvPr id="0" name=""/>
        <dsp:cNvSpPr/>
      </dsp:nvSpPr>
      <dsp:spPr>
        <a:xfrm>
          <a:off x="2004511" y="2891561"/>
          <a:ext cx="3644565" cy="2186739"/>
        </a:xfrm>
        <a:prstGeom prst="rect">
          <a:avLst/>
        </a:prstGeom>
        <a:solidFill>
          <a:schemeClr val="accent2">
            <a:hueOff val="-7979346"/>
            <a:satOff val="-41051"/>
            <a:lumOff val="10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Improve </a:t>
          </a:r>
          <a:r>
            <a:rPr lang="en-US" sz="4400" kern="1200" dirty="0">
              <a:latin typeface="Aptos" panose="020B0004020202020204" pitchFamily="34" charset="0"/>
            </a:rPr>
            <a:t>Customer</a:t>
          </a:r>
          <a:r>
            <a:rPr lang="en-US" sz="4400" kern="1200" dirty="0"/>
            <a:t> Experience</a:t>
          </a:r>
        </a:p>
      </dsp:txBody>
      <dsp:txXfrm>
        <a:off x="2004511" y="2891561"/>
        <a:ext cx="3644565" cy="2186739"/>
      </dsp:txXfrm>
    </dsp:sp>
    <dsp:sp modelId="{C2F229AF-2E2F-4BC1-AC5C-AAF325B0A1D5}">
      <dsp:nvSpPr>
        <dsp:cNvPr id="0" name=""/>
        <dsp:cNvSpPr/>
      </dsp:nvSpPr>
      <dsp:spPr>
        <a:xfrm>
          <a:off x="7789202" y="325947"/>
          <a:ext cx="3644565" cy="2186739"/>
        </a:xfrm>
        <a:prstGeom prst="rect">
          <a:avLst/>
        </a:prstGeom>
        <a:solidFill>
          <a:schemeClr val="accent2">
            <a:hueOff val="-10639129"/>
            <a:satOff val="-54734"/>
            <a:lumOff val="1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Aptos" panose="020B0004020202020204" pitchFamily="34" charset="0"/>
            </a:rPr>
            <a:t>Advance</a:t>
          </a:r>
          <a:r>
            <a:rPr lang="en-US" sz="4400" kern="1200" dirty="0"/>
            <a:t> Health Equity</a:t>
          </a:r>
        </a:p>
      </dsp:txBody>
      <dsp:txXfrm>
        <a:off x="7789202" y="325947"/>
        <a:ext cx="3644565" cy="21867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A7055-D0F2-4DB7-9FB3-3A4F21FB649D}">
      <dsp:nvSpPr>
        <dsp:cNvPr id="0" name=""/>
        <dsp:cNvSpPr/>
      </dsp:nvSpPr>
      <dsp:spPr>
        <a:xfrm>
          <a:off x="973357" y="463259"/>
          <a:ext cx="2654286" cy="131074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ptos" panose="020B0004020202020204" pitchFamily="34" charset="0"/>
            </a:rPr>
            <a:t>Build Organizational Resilience</a:t>
          </a:r>
        </a:p>
      </dsp:txBody>
      <dsp:txXfrm>
        <a:off x="973357" y="463259"/>
        <a:ext cx="2654286" cy="1310740"/>
      </dsp:txXfrm>
    </dsp:sp>
    <dsp:sp modelId="{C47B4624-4FBA-47FC-ABAE-A5836354339C}">
      <dsp:nvSpPr>
        <dsp:cNvPr id="0" name=""/>
        <dsp:cNvSpPr/>
      </dsp:nvSpPr>
      <dsp:spPr>
        <a:xfrm>
          <a:off x="5459329" y="1973277"/>
          <a:ext cx="2654286" cy="131074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ptos" panose="020B0004020202020204" pitchFamily="34" charset="0"/>
            </a:rPr>
            <a:t>Position for the Future</a:t>
          </a:r>
        </a:p>
      </dsp:txBody>
      <dsp:txXfrm>
        <a:off x="5459329" y="1973277"/>
        <a:ext cx="2654286" cy="1310740"/>
      </dsp:txXfrm>
    </dsp:sp>
    <dsp:sp modelId="{3881B47D-3452-4C55-A2D4-AEE2FFAE6442}">
      <dsp:nvSpPr>
        <dsp:cNvPr id="0" name=""/>
        <dsp:cNvSpPr/>
      </dsp:nvSpPr>
      <dsp:spPr>
        <a:xfrm>
          <a:off x="4057185" y="463259"/>
          <a:ext cx="2654286" cy="1310740"/>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ptos" panose="020B0004020202020204" pitchFamily="34" charset="0"/>
            </a:rPr>
            <a:t>Secure &amp; Modernize the Platform</a:t>
          </a:r>
        </a:p>
      </dsp:txBody>
      <dsp:txXfrm>
        <a:off x="4057185" y="463259"/>
        <a:ext cx="2654286" cy="1310740"/>
      </dsp:txXfrm>
    </dsp:sp>
    <dsp:sp modelId="{1B1C7100-C94B-4E02-B198-D33DF25E7347}">
      <dsp:nvSpPr>
        <dsp:cNvPr id="0" name=""/>
        <dsp:cNvSpPr/>
      </dsp:nvSpPr>
      <dsp:spPr>
        <a:xfrm>
          <a:off x="2545452" y="1959670"/>
          <a:ext cx="2654286" cy="131074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ptos" panose="020B0004020202020204" pitchFamily="34" charset="0"/>
            </a:rPr>
            <a:t>Keep People Covered</a:t>
          </a:r>
        </a:p>
      </dsp:txBody>
      <dsp:txXfrm>
        <a:off x="2545452" y="1959670"/>
        <a:ext cx="2654286" cy="1310740"/>
      </dsp:txXfrm>
    </dsp:sp>
    <dsp:sp modelId="{C2F229AF-2E2F-4BC1-AC5C-AAF325B0A1D5}">
      <dsp:nvSpPr>
        <dsp:cNvPr id="0" name=""/>
        <dsp:cNvSpPr/>
      </dsp:nvSpPr>
      <dsp:spPr>
        <a:xfrm>
          <a:off x="7081172" y="468073"/>
          <a:ext cx="2654286" cy="13107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ptos" panose="020B0004020202020204" pitchFamily="34" charset="0"/>
            </a:rPr>
            <a:t>Improve Customer Experience</a:t>
          </a:r>
        </a:p>
      </dsp:txBody>
      <dsp:txXfrm>
        <a:off x="7081172" y="468073"/>
        <a:ext cx="2654286" cy="1310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A7055-D0F2-4DB7-9FB3-3A4F21FB649D}">
      <dsp:nvSpPr>
        <dsp:cNvPr id="0" name=""/>
        <dsp:cNvSpPr/>
      </dsp:nvSpPr>
      <dsp:spPr>
        <a:xfrm>
          <a:off x="973357" y="463259"/>
          <a:ext cx="2654286" cy="131074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ptos" panose="020B0004020202020204" pitchFamily="34" charset="0"/>
            </a:rPr>
            <a:t>Build Organizational Strength</a:t>
          </a:r>
        </a:p>
      </dsp:txBody>
      <dsp:txXfrm>
        <a:off x="973357" y="463259"/>
        <a:ext cx="2654286" cy="1310740"/>
      </dsp:txXfrm>
    </dsp:sp>
    <dsp:sp modelId="{C47B4624-4FBA-47FC-ABAE-A5836354339C}">
      <dsp:nvSpPr>
        <dsp:cNvPr id="0" name=""/>
        <dsp:cNvSpPr/>
      </dsp:nvSpPr>
      <dsp:spPr>
        <a:xfrm>
          <a:off x="5459329" y="1973277"/>
          <a:ext cx="2654286" cy="131074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ptos" panose="020B0004020202020204" pitchFamily="34" charset="0"/>
            </a:rPr>
            <a:t>Adapt to a New Environment</a:t>
          </a:r>
        </a:p>
      </dsp:txBody>
      <dsp:txXfrm>
        <a:off x="5459329" y="1973277"/>
        <a:ext cx="2654286" cy="1310740"/>
      </dsp:txXfrm>
    </dsp:sp>
    <dsp:sp modelId="{3881B47D-3452-4C55-A2D4-AEE2FFAE6442}">
      <dsp:nvSpPr>
        <dsp:cNvPr id="0" name=""/>
        <dsp:cNvSpPr/>
      </dsp:nvSpPr>
      <dsp:spPr>
        <a:xfrm>
          <a:off x="4057185" y="463259"/>
          <a:ext cx="2654286" cy="1310740"/>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ptos" panose="020B0004020202020204" pitchFamily="34" charset="0"/>
            </a:rPr>
            <a:t>Measure the IT Ecosystem</a:t>
          </a:r>
        </a:p>
      </dsp:txBody>
      <dsp:txXfrm>
        <a:off x="4057185" y="463259"/>
        <a:ext cx="2654286" cy="1310740"/>
      </dsp:txXfrm>
    </dsp:sp>
    <dsp:sp modelId="{1B1C7100-C94B-4E02-B198-D33DF25E7347}">
      <dsp:nvSpPr>
        <dsp:cNvPr id="0" name=""/>
        <dsp:cNvSpPr/>
      </dsp:nvSpPr>
      <dsp:spPr>
        <a:xfrm>
          <a:off x="2545452" y="1959670"/>
          <a:ext cx="2654286" cy="131074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ptos" panose="020B0004020202020204" pitchFamily="34" charset="0"/>
            </a:rPr>
            <a:t>Keep People Covered</a:t>
          </a:r>
        </a:p>
      </dsp:txBody>
      <dsp:txXfrm>
        <a:off x="2545452" y="1959670"/>
        <a:ext cx="2654286" cy="1310740"/>
      </dsp:txXfrm>
    </dsp:sp>
    <dsp:sp modelId="{C2F229AF-2E2F-4BC1-AC5C-AAF325B0A1D5}">
      <dsp:nvSpPr>
        <dsp:cNvPr id="0" name=""/>
        <dsp:cNvSpPr/>
      </dsp:nvSpPr>
      <dsp:spPr>
        <a:xfrm>
          <a:off x="7081172" y="468073"/>
          <a:ext cx="2654286" cy="13107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ptos" panose="020B0004020202020204" pitchFamily="34" charset="0"/>
            </a:rPr>
            <a:t>Protect Equity Gains</a:t>
          </a:r>
        </a:p>
      </dsp:txBody>
      <dsp:txXfrm>
        <a:off x="7081172" y="468073"/>
        <a:ext cx="2654286" cy="13107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44E1ECA-BDFF-4499-8ADE-E8D5F510F11D}" type="datetimeFigureOut">
              <a:rPr lang="en-US" smtClean="0"/>
              <a:t>3/26/2025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005B329-2660-4CFF-A06F-69CD1750FE6B}" type="slidenum">
              <a:rPr lang="en-US" smtClean="0"/>
              <a:t>‹#›</a:t>
            </a:fld>
            <a:endParaRPr lang="en-US"/>
          </a:p>
        </p:txBody>
      </p:sp>
    </p:spTree>
    <p:extLst>
      <p:ext uri="{BB962C8B-B14F-4D97-AF65-F5344CB8AC3E}">
        <p14:creationId xmlns:p14="http://schemas.microsoft.com/office/powerpoint/2010/main" val="2215809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Chair McLemore</a:t>
            </a:r>
          </a:p>
          <a:p>
            <a:endParaRPr lang="en-US" dirty="0"/>
          </a:p>
          <a:p>
            <a:r>
              <a:rPr lang="en-US" dirty="0"/>
              <a:t>For my report today – I am going to briefly summarize major developments for the Exchange that have occurred since we last met. </a:t>
            </a:r>
          </a:p>
          <a:p>
            <a:endParaRPr lang="en-US" dirty="0"/>
          </a:p>
          <a:p>
            <a:r>
              <a:rPr lang="en-US" dirty="0"/>
              <a:t>And then share an </a:t>
            </a:r>
            <a:r>
              <a:rPr lang="en-US" dirty="0" err="1"/>
              <a:t>progres</a:t>
            </a:r>
            <a:r>
              <a:rPr lang="en-US" dirty="0"/>
              <a:t> update on strategic priorities project over the past year, which was one element that the Exec committee of the board asked me to prepare for the CEO evaluation. </a:t>
            </a:r>
          </a:p>
          <a:p>
            <a:endParaRPr lang="en-US" dirty="0"/>
          </a:p>
          <a:p>
            <a:r>
              <a:rPr lang="en-US" dirty="0"/>
              <a:t>Focus this month – supporting staff and partners amidst uncertainty – reminding people that there is hope – we can do hard things and we will get through this.</a:t>
            </a:r>
            <a:endParaRPr lang="en-US" sz="1200" b="1" dirty="0">
              <a:latin typeface="Aptos Display" panose="020B0004020202020204" pitchFamily="34" charset="0"/>
            </a:endParaRPr>
          </a:p>
          <a:p>
            <a:endParaRPr lang="en-US" sz="1200" b="1" dirty="0">
              <a:latin typeface="Aptos Display" panose="020B0004020202020204" pitchFamily="34" charset="0"/>
            </a:endParaRPr>
          </a:p>
          <a:p>
            <a:r>
              <a:rPr lang="en-US" sz="1200" b="1" dirty="0">
                <a:latin typeface="Aptos Display" panose="020B0004020202020204" pitchFamily="34" charset="0"/>
              </a:rPr>
              <a:t>Calm</a:t>
            </a:r>
          </a:p>
          <a:p>
            <a:br>
              <a:rPr lang="en-US" sz="1200" b="1" dirty="0">
                <a:latin typeface="Aptos Display" panose="020B0004020202020204" pitchFamily="34" charset="0"/>
              </a:rPr>
            </a:br>
            <a:r>
              <a:rPr lang="en-US" sz="1200" b="1" dirty="0">
                <a:latin typeface="Aptos Display" panose="020B0004020202020204" pitchFamily="34" charset="0"/>
              </a:rPr>
              <a:t>Steady</a:t>
            </a:r>
          </a:p>
          <a:p>
            <a:endParaRPr lang="en-US" sz="1200" b="1" dirty="0">
              <a:latin typeface="Aptos Display" panose="020B0004020202020204" pitchFamily="34" charset="0"/>
            </a:endParaRPr>
          </a:p>
          <a:p>
            <a:r>
              <a:rPr lang="en-US" sz="1200" b="1" dirty="0">
                <a:latin typeface="Aptos Display" panose="020B0004020202020204" pitchFamily="34" charset="0"/>
              </a:rPr>
              <a:t>Focused</a:t>
            </a:r>
          </a:p>
          <a:p>
            <a:endParaRPr lang="en-US" sz="1200" b="1" dirty="0">
              <a:latin typeface="Aptos Display" panose="020B0004020202020204" pitchFamily="34" charset="0"/>
            </a:endParaRPr>
          </a:p>
          <a:p>
            <a:r>
              <a:rPr lang="en-US" sz="1200" b="1" dirty="0">
                <a:latin typeface="Aptos Display" panose="020B0004020202020204" pitchFamily="34" charset="0"/>
              </a:rPr>
              <a:t>Flexible</a:t>
            </a:r>
          </a:p>
          <a:p>
            <a:endParaRPr lang="en-US" sz="1200" b="1" dirty="0">
              <a:latin typeface="Aptos Display" panose="020B0004020202020204" pitchFamily="34" charset="0"/>
            </a:endParaRPr>
          </a:p>
          <a:p>
            <a:r>
              <a:rPr lang="en-US" sz="1200" b="1" dirty="0"/>
              <a:t>Nimble</a:t>
            </a:r>
            <a:r>
              <a:rPr lang="en-US" sz="1200" dirty="0">
                <a:latin typeface="Aptos Display" panose="020B0004020202020204" pitchFamily="34" charset="0"/>
              </a:rPr>
              <a: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262" rtl="0" eaLnBrk="1" fontAlgn="auto" latinLnBrk="0" hangingPunct="1">
              <a:lnSpc>
                <a:spcPct val="100000"/>
              </a:lnSpc>
              <a:spcBef>
                <a:spcPts val="0"/>
              </a:spcBef>
              <a:spcAft>
                <a:spcPts val="0"/>
              </a:spcAft>
              <a:buClrTx/>
              <a:buSzTx/>
              <a:buFontTx/>
              <a:buNone/>
              <a:tabLst/>
              <a:defRPr/>
            </a:pPr>
            <a:fld id="{F005B329-2660-4CFF-A06F-69CD1750FE6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r" defTabSz="91426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0423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05B329-2660-4CFF-A06F-69CD1750FE6B}" type="slidenum">
              <a:rPr lang="en-US" smtClean="0"/>
              <a:t>10</a:t>
            </a:fld>
            <a:endParaRPr lang="en-US"/>
          </a:p>
        </p:txBody>
      </p:sp>
    </p:spTree>
    <p:extLst>
      <p:ext uri="{BB962C8B-B14F-4D97-AF65-F5344CB8AC3E}">
        <p14:creationId xmlns:p14="http://schemas.microsoft.com/office/powerpoint/2010/main" val="775255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730F5-101B-F679-F523-ECB56B9447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B782B-4B6F-EB57-5677-398E5031C6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5255A2-1688-9197-BFB2-D7483B805336}"/>
              </a:ext>
            </a:extLst>
          </p:cNvPr>
          <p:cNvSpPr>
            <a:spLocks noGrp="1"/>
          </p:cNvSpPr>
          <p:nvPr>
            <p:ph type="body" idx="1"/>
          </p:nvPr>
        </p:nvSpPr>
        <p:spPr/>
        <p:txBody>
          <a:bodyPr/>
          <a:lstStyle/>
          <a:p>
            <a:r>
              <a:rPr lang="en-US" b="1" dirty="0"/>
              <a:t>Strategic Priorities Progress Report </a:t>
            </a:r>
          </a:p>
          <a:p>
            <a:endParaRPr lang="en-US" b="1" dirty="0"/>
          </a:p>
          <a:p>
            <a:r>
              <a:rPr lang="en-US" b="1" dirty="0"/>
              <a:t>Time frame - March 2024 – March 2025*</a:t>
            </a:r>
          </a:p>
          <a:p>
            <a:endParaRPr lang="en-US" b="1" dirty="0"/>
          </a:p>
          <a:p>
            <a:r>
              <a:rPr lang="en-US" b="0" dirty="0"/>
              <a:t>This slide illustrated the 5 strategic priorities established by the leadership team for the FY 2023 – 2025 Biennial plan.</a:t>
            </a:r>
          </a:p>
          <a:p>
            <a:endParaRPr lang="en-US" b="0" dirty="0"/>
          </a:p>
          <a:p>
            <a:r>
              <a:rPr lang="en-US" b="0" dirty="0"/>
              <a:t>These priorities are rooted in the Exchange mission and strategic direction from the board. </a:t>
            </a:r>
          </a:p>
          <a:p>
            <a:endParaRPr lang="en-US" b="0" dirty="0"/>
          </a:p>
          <a:p>
            <a:r>
              <a:rPr lang="en-US" b="0" dirty="0"/>
              <a:t>The priority areas provide the framework for the biennial plan.</a:t>
            </a:r>
          </a:p>
          <a:p>
            <a:endParaRPr lang="en-US" b="0" dirty="0"/>
          </a:p>
          <a:p>
            <a:endParaRPr lang="en-US" b="0" dirty="0"/>
          </a:p>
        </p:txBody>
      </p:sp>
      <p:sp>
        <p:nvSpPr>
          <p:cNvPr id="4" name="Slide Number Placeholder 3">
            <a:extLst>
              <a:ext uri="{FF2B5EF4-FFF2-40B4-BE49-F238E27FC236}">
                <a16:creationId xmlns:a16="http://schemas.microsoft.com/office/drawing/2014/main" id="{E9CFFC5B-6DD1-4443-4CB3-B5C5C0AEBF11}"/>
              </a:ext>
            </a:extLst>
          </p:cNvPr>
          <p:cNvSpPr>
            <a:spLocks noGrp="1"/>
          </p:cNvSpPr>
          <p:nvPr>
            <p:ph type="sldNum" sz="quarter" idx="5"/>
          </p:nvPr>
        </p:nvSpPr>
        <p:spPr/>
        <p:txBody>
          <a:bodyPr/>
          <a:lstStyle/>
          <a:p>
            <a:fld id="{F005B329-2660-4CFF-A06F-69CD1750FE6B}" type="slidenum">
              <a:rPr lang="en-US" smtClean="0"/>
              <a:t>11</a:t>
            </a:fld>
            <a:endParaRPr lang="en-US"/>
          </a:p>
        </p:txBody>
      </p:sp>
    </p:spTree>
    <p:extLst>
      <p:ext uri="{BB962C8B-B14F-4D97-AF65-F5344CB8AC3E}">
        <p14:creationId xmlns:p14="http://schemas.microsoft.com/office/powerpoint/2010/main" val="3756910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has happened since we met at the State Capitol in February.</a:t>
            </a:r>
          </a:p>
          <a:p>
            <a:endParaRPr lang="en-US" dirty="0"/>
          </a:p>
          <a:p>
            <a:r>
              <a:rPr lang="en-US" b="1" dirty="0"/>
              <a:t>FEDERAL LEVEL </a:t>
            </a:r>
          </a:p>
          <a:p>
            <a:endParaRPr lang="en-US" dirty="0"/>
          </a:p>
          <a:p>
            <a:r>
              <a:rPr lang="en-US" b="1" dirty="0"/>
              <a:t>House and Senate Passed Budget Resolution </a:t>
            </a:r>
            <a:r>
              <a:rPr lang="en-US" dirty="0"/>
              <a:t>– Framework includes $880 billion cut to the Medicaid program and X billion to the Marketplace to fund tax cuts.</a:t>
            </a:r>
          </a:p>
          <a:p>
            <a:r>
              <a:rPr lang="en-US" dirty="0"/>
              <a:t>You will hear more from HCA later this morning. </a:t>
            </a:r>
          </a:p>
          <a:p>
            <a:endParaRPr lang="en-US" dirty="0"/>
          </a:p>
          <a:p>
            <a:r>
              <a:rPr lang="en-US" b="1" dirty="0"/>
              <a:t>CMS Program Integrity and Affordability Rule –</a:t>
            </a:r>
          </a:p>
          <a:p>
            <a:r>
              <a:rPr lang="en-US" b="1" dirty="0"/>
              <a:t>measure intended to reduce unauthorized enrollments will result in significant reductions in authorized enrollments</a:t>
            </a:r>
            <a:r>
              <a:rPr lang="en-US" dirty="0"/>
              <a:t>, which will come on top of major drops in enrollment if Congress allows the enhanced premium tax credits to expire. </a:t>
            </a:r>
          </a:p>
          <a:p>
            <a:r>
              <a:rPr lang="en-US" dirty="0"/>
              <a:t> You will hear more about this from Leah later this morning. </a:t>
            </a:r>
          </a:p>
          <a:p>
            <a:endParaRPr lang="en-US" dirty="0"/>
          </a:p>
          <a:p>
            <a:r>
              <a:rPr lang="en-US" b="1" dirty="0"/>
              <a:t>STATE</a:t>
            </a:r>
            <a:br>
              <a:rPr lang="en-US" b="1" dirty="0"/>
            </a:br>
            <a:endParaRPr lang="en-US" b="1" dirty="0"/>
          </a:p>
          <a:p>
            <a:r>
              <a:rPr lang="en-US" b="1" dirty="0"/>
              <a:t>State House and Senate released budgets </a:t>
            </a:r>
            <a:r>
              <a:rPr lang="en-US" dirty="0"/>
              <a:t>-</a:t>
            </a:r>
          </a:p>
          <a:p>
            <a:r>
              <a:rPr lang="en-US" dirty="0"/>
              <a:t>You will hear more about this Jim and Shirley</a:t>
            </a:r>
          </a:p>
          <a:p>
            <a:r>
              <a:rPr lang="en-US" dirty="0"/>
              <a:t>Overall – we are relieved – in a touch budget environment, both budgets include our number one priority, CCS at least for one year – 2026, as well as most of the operating budget DP requests. </a:t>
            </a:r>
          </a:p>
          <a:p>
            <a:r>
              <a:rPr lang="en-US" dirty="0"/>
              <a:t>I had a chance to thank key budget writers -  Sen June Robinson,  Rep Nicole Macri -  and we will continue to watch and engage in the process form here.</a:t>
            </a:r>
          </a:p>
          <a:p>
            <a:endParaRPr lang="en-US" dirty="0"/>
          </a:p>
          <a:p>
            <a:r>
              <a:rPr lang="en-US" b="1" dirty="0"/>
              <a:t>Insurance Commissioner Kuderer released an Emergency rule to address the affordability crisis </a:t>
            </a:r>
            <a:r>
              <a:rPr lang="en-US" dirty="0"/>
              <a:t>– Standardized Silver Loading - $110 million fed funds impact, big thank you to her – Jane -  and you will hear more from Leah.</a:t>
            </a:r>
          </a:p>
          <a:p>
            <a:endParaRPr lang="en-US" dirty="0"/>
          </a:p>
          <a:p>
            <a:r>
              <a:rPr lang="en-US" b="1" dirty="0"/>
              <a:t>EXCHANGE</a:t>
            </a:r>
          </a:p>
          <a:p>
            <a:endParaRPr lang="en-US" b="1" dirty="0"/>
          </a:p>
          <a:p>
            <a:r>
              <a:rPr lang="en-US" b="1" dirty="0"/>
              <a:t>Exchange completed a major IT Modernization project milestone </a:t>
            </a:r>
            <a:r>
              <a:rPr lang="en-US" dirty="0"/>
              <a:t>– data base migration -  moving 10 billion tows of data – HPF memory to the cloud</a:t>
            </a:r>
          </a:p>
          <a:p>
            <a:r>
              <a:rPr lang="en-US" dirty="0"/>
              <a:t>You will hear more about this later from April in the Operations report. </a:t>
            </a:r>
          </a:p>
          <a:p>
            <a:r>
              <a:rPr lang="en-US" dirty="0"/>
              <a:t>And I want to call out a huge thank you and appreciation for David Sorrell our CIO and his team and our partners at Deloitte who orchestrated this massive effort. </a:t>
            </a:r>
          </a:p>
          <a:p>
            <a:endParaRPr lang="en-US" dirty="0"/>
          </a:p>
          <a:p>
            <a:r>
              <a:rPr lang="en-US" b="1" dirty="0"/>
              <a:t>And finally, Exchange convened our Lead Organizations from across theses state </a:t>
            </a:r>
            <a:r>
              <a:rPr lang="en-US" dirty="0"/>
              <a:t>–  first time in person since COVID.</a:t>
            </a:r>
          </a:p>
          <a:p>
            <a:r>
              <a:rPr lang="en-US" dirty="0"/>
              <a:t>Leaders from Spokane, Yakima, Wenatchee and across the Puget Sound gathering here in this room to celebrate their collective impact during OE – navigators supported nearly percent of customers across 17  </a:t>
            </a:r>
          </a:p>
          <a:p>
            <a:r>
              <a:rPr lang="en-US" dirty="0"/>
              <a:t>Huge thank you to Manny Santiago and his team for leading this work. </a:t>
            </a:r>
          </a:p>
          <a:p>
            <a:endParaRPr lang="en-US" dirty="0"/>
          </a:p>
          <a:p>
            <a:endParaRPr lang="en-US" dirty="0"/>
          </a:p>
        </p:txBody>
      </p:sp>
      <p:sp>
        <p:nvSpPr>
          <p:cNvPr id="4" name="Slide Number Placeholder 3"/>
          <p:cNvSpPr>
            <a:spLocks noGrp="1"/>
          </p:cNvSpPr>
          <p:nvPr>
            <p:ph type="sldNum" sz="quarter" idx="5"/>
          </p:nvPr>
        </p:nvSpPr>
        <p:spPr/>
        <p:txBody>
          <a:bodyPr/>
          <a:lstStyle/>
          <a:p>
            <a:fld id="{F005B329-2660-4CFF-A06F-69CD1750FE6B}" type="slidenum">
              <a:rPr lang="en-US" smtClean="0"/>
              <a:t>2</a:t>
            </a:fld>
            <a:endParaRPr lang="en-US"/>
          </a:p>
        </p:txBody>
      </p:sp>
    </p:spTree>
    <p:extLst>
      <p:ext uri="{BB962C8B-B14F-4D97-AF65-F5344CB8AC3E}">
        <p14:creationId xmlns:p14="http://schemas.microsoft.com/office/powerpoint/2010/main" val="3101589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Strategic Priorities Progress Report </a:t>
            </a:r>
          </a:p>
          <a:p>
            <a:endParaRPr lang="en-US" b="1"/>
          </a:p>
          <a:p>
            <a:r>
              <a:rPr lang="en-US" b="1"/>
              <a:t>Time frame - March 2024 – March 2025*</a:t>
            </a:r>
          </a:p>
          <a:p>
            <a:endParaRPr lang="en-US" b="1"/>
          </a:p>
          <a:p>
            <a:r>
              <a:rPr lang="en-US" b="0"/>
              <a:t>This slide illustrated the 5 strategic priorities established by the leadership team for the FY 2023 – 2025 Biennial plan.</a:t>
            </a:r>
          </a:p>
          <a:p>
            <a:endParaRPr lang="en-US" b="0"/>
          </a:p>
          <a:p>
            <a:r>
              <a:rPr lang="en-US" b="0"/>
              <a:t>These priorities are rooted in the Exchange mission and strategic direction from the board. </a:t>
            </a:r>
          </a:p>
          <a:p>
            <a:endParaRPr lang="en-US" b="0"/>
          </a:p>
          <a:p>
            <a:r>
              <a:rPr lang="en-US" b="0"/>
              <a:t>The priority areas provide the framework for the biennial plan.</a:t>
            </a:r>
          </a:p>
          <a:p>
            <a:endParaRPr lang="en-US" b="0"/>
          </a:p>
          <a:p>
            <a:r>
              <a:rPr lang="en-US" b="0"/>
              <a:t>* Some of the progress reported in the following slides may fall outside this exact time frame, but are generally in the 2024 calendar year period.</a:t>
            </a:r>
          </a:p>
          <a:p>
            <a:endParaRPr lang="en-US" b="0" dirty="0"/>
          </a:p>
        </p:txBody>
      </p:sp>
      <p:sp>
        <p:nvSpPr>
          <p:cNvPr id="4" name="Slide Number Placeholder 3"/>
          <p:cNvSpPr>
            <a:spLocks noGrp="1"/>
          </p:cNvSpPr>
          <p:nvPr>
            <p:ph type="sldNum" sz="quarter" idx="5"/>
          </p:nvPr>
        </p:nvSpPr>
        <p:spPr/>
        <p:txBody>
          <a:bodyPr/>
          <a:lstStyle/>
          <a:p>
            <a:fld id="{F005B329-2660-4CFF-A06F-69CD1750FE6B}" type="slidenum">
              <a:rPr lang="en-US" smtClean="0"/>
              <a:t>3</a:t>
            </a:fld>
            <a:endParaRPr lang="en-US"/>
          </a:p>
        </p:txBody>
      </p:sp>
    </p:spTree>
    <p:extLst>
      <p:ext uri="{BB962C8B-B14F-4D97-AF65-F5344CB8AC3E}">
        <p14:creationId xmlns:p14="http://schemas.microsoft.com/office/powerpoint/2010/main" val="224423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 and examples – progress against the plan:</a:t>
            </a:r>
          </a:p>
          <a:p>
            <a:endParaRPr lang="en-US" dirty="0"/>
          </a:p>
          <a:p>
            <a:endParaRPr lang="en-US" dirty="0"/>
          </a:p>
          <a:p>
            <a:pPr marL="342900" marR="0" lvl="0" indent="-342900">
              <a:lnSpc>
                <a:spcPct val="107000"/>
              </a:lnSpc>
              <a:buFont typeface="+mj-lt"/>
              <a:buAutoNum type="arabicPeriod"/>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Stronger People &amp; Teams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Recruited / onboarded new leaders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 New Govt Affairs Director, DEI Manager, Compliance Officer, Senior People and Culture Team leader</a:t>
            </a:r>
          </a:p>
          <a:p>
            <a:pPr marL="342900" marR="0" lvl="0" indent="-342900">
              <a:lnSpc>
                <a:spcPct val="107000"/>
              </a:lnSpc>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Strengthened Key Departments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 adjusted structure, improved management capability and role definition for assistant directors (ECP, Comms, Policy plus improvement in Exec – PPM team)</a:t>
            </a:r>
          </a:p>
          <a:p>
            <a:pPr marL="342900" marR="0" lvl="0" indent="-342900">
              <a:lnSpc>
                <a:spcPct val="107000"/>
              </a:lnSpc>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ELT Team Development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 2-day summer retreat led by Clarity Consultant resulted in measurable improvement in team function (staying at the strategic level) and dynamics (leading with candor)</a:t>
            </a:r>
          </a:p>
          <a:p>
            <a:pPr marL="342900" marR="0" lvl="0" indent="-342900">
              <a:lnSpc>
                <a:spcPct val="107000"/>
              </a:lnSpc>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Launched Equity and Belonging Plan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 This 5-year plan highlights gaps and established goals, accountability measures and pathways for continuous improvement. </a:t>
            </a:r>
          </a:p>
          <a:p>
            <a:pPr marL="457200" marR="0">
              <a:lnSpc>
                <a:spcPct val="107000"/>
              </a:lnSpc>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buFont typeface="+mj-lt"/>
              <a:buAutoNum type="arabicPeriod"/>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Matured Tools and Capabilities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Established the Portfolio Team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composed of mid-level managers who serve as liaisons between their department and the biennial plan, track cross functional impacts across all major initiatives,  prioritize work flows and escalating capacity collisions to ELT.</a:t>
            </a:r>
          </a:p>
          <a:p>
            <a:pPr marL="342900" marR="0" lvl="0" indent="-342900">
              <a:lnSpc>
                <a:spcPct val="107000"/>
              </a:lnSpc>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Adopted Smart Sheet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a cloud-based project management tool to plan, track and manage boulders (major cross functional initiatives in the five strategic priority areas) across departments and over time.</a:t>
            </a:r>
          </a:p>
          <a:p>
            <a:pPr marL="342900" marR="0" lvl="0" indent="-342900">
              <a:lnSpc>
                <a:spcPct val="107000"/>
              </a:lnSpc>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Reassessed Adobe Experience Manager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To increase innovation and reduce costs, </a:t>
            </a:r>
            <a:r>
              <a:rPr lang="en-US" sz="18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both communications and IT worked closely with Adobe to ensure that we are currently receiving the maximum benefits and increasing their accountability to the contract. </a:t>
            </a:r>
            <a:endParaRPr lang="en-US" sz="1800" b="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Re-procured the Customer Decision Support Solution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completed procurement for vendor to manage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Smartplanfinder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function in HPF, an option for consumers to see display of top 3 plans that would best fit their health and budget needs</a:t>
            </a:r>
            <a:r>
              <a:rPr lang="en-US"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Pivoted to functionally aligned scrum teams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Restructured scum to enable ownership of specific functions within HPF from start to finish.</a:t>
            </a:r>
            <a:r>
              <a:rPr lang="en-US"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buFont typeface="+mj-lt"/>
              <a:buAutoNum type="arabicPeriod"/>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Reduced Liability and Risk</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Reduced organizational liability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remediated font licensure issue and removed font in question from HPF and corporate sites, resolved broker dispute regarding transferred accounts.  </a:t>
            </a:r>
          </a:p>
          <a:p>
            <a:pPr marL="342900" marR="0" lvl="0" indent="-342900">
              <a:lnSpc>
                <a:spcPct val="107000"/>
              </a:lnSpc>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Tightened records retention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enterprise wide “Spring Cleaning Initiative” completed to clean up shared drives, remove duplicate files and inventory retained records. </a:t>
            </a:r>
          </a:p>
          <a:p>
            <a:pPr marL="342900" marR="0" lvl="0" indent="-342900">
              <a:lnSpc>
                <a:spcPct val="107000"/>
              </a:lnSpc>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Automated manual processes –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numerous system improvements including automating customer support for individuals who are denied federal premium assistance because they did not file their taxes, a change that improved customer ability to easily self-serve and is significantly reducing workload for our eligibility team. </a:t>
            </a:r>
          </a:p>
          <a:p>
            <a:pPr marL="342900" marR="0" lvl="0" indent="-342900">
              <a:lnSpc>
                <a:spcPct val="107000"/>
              </a:lnSpc>
              <a:spcAft>
                <a:spcPts val="800"/>
              </a:spcAft>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Strengthened program integrity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This involved a refresh of the data integrity checker and a focused initiative to increase timely and accurate enrollment and eligibility, we resumed failure to reconcile checks (amount APTC matches income) and periodic data matching (removing those who have died or moved to Medicare).</a:t>
            </a:r>
          </a:p>
          <a:p>
            <a:endParaRPr lang="en-US" dirty="0"/>
          </a:p>
        </p:txBody>
      </p:sp>
      <p:sp>
        <p:nvSpPr>
          <p:cNvPr id="4" name="Slide Number Placeholder 3"/>
          <p:cNvSpPr>
            <a:spLocks noGrp="1"/>
          </p:cNvSpPr>
          <p:nvPr>
            <p:ph type="sldNum" sz="quarter" idx="5"/>
          </p:nvPr>
        </p:nvSpPr>
        <p:spPr/>
        <p:txBody>
          <a:bodyPr/>
          <a:lstStyle/>
          <a:p>
            <a:fld id="{F005B329-2660-4CFF-A06F-69CD1750FE6B}" type="slidenum">
              <a:rPr lang="en-US" smtClean="0"/>
              <a:t>4</a:t>
            </a:fld>
            <a:endParaRPr lang="en-US"/>
          </a:p>
        </p:txBody>
      </p:sp>
    </p:spTree>
    <p:extLst>
      <p:ext uri="{BB962C8B-B14F-4D97-AF65-F5344CB8AC3E}">
        <p14:creationId xmlns:p14="http://schemas.microsoft.com/office/powerpoint/2010/main" val="3652922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28B7F-A179-762C-D50F-242B51644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A5F9C8-E1E4-0F22-135D-9BEA114357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785E3E-BCBC-340A-E481-53E8E1BAB927}"/>
              </a:ext>
            </a:extLst>
          </p:cNvPr>
          <p:cNvSpPr>
            <a:spLocks noGrp="1"/>
          </p:cNvSpPr>
          <p:nvPr>
            <p:ph type="body" idx="1"/>
          </p:nvPr>
        </p:nvSpPr>
        <p:spPr/>
        <p:txBody>
          <a:bodyPr/>
          <a:lstStyle/>
          <a:p>
            <a:r>
              <a:rPr lang="en-US" dirty="0"/>
              <a:t>Details and examples - progress against the plan:</a:t>
            </a:r>
          </a:p>
          <a:p>
            <a:endParaRPr lang="en-US" dirty="0"/>
          </a:p>
          <a:p>
            <a:pPr marL="342900" marR="0" lvl="0" indent="-342900">
              <a:lnSpc>
                <a:spcPct val="107000"/>
              </a:lnSpc>
              <a:buFont typeface="+mj-lt"/>
              <a:buAutoNum type="arabicPeriod"/>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Prepared system for OE 12   -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Our team completed regular maintenance and operations to ensure we “kept the lights on” and smoothly handled higher than ever OE customer traffic on Healthplanfinder and through associated modules. </a:t>
            </a:r>
          </a:p>
          <a:p>
            <a:pPr marL="457200" marR="0">
              <a:lnSpc>
                <a:spcPct val="107000"/>
              </a:lnSpc>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Aft>
                <a:spcPts val="800"/>
              </a:spcAft>
              <a:buFont typeface="+mj-lt"/>
              <a:buAutoNum type="arabicPeriod"/>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Modernization – revised modernization strategy and roadmap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6858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Revised the IT modernization strategy and roadmap</a:t>
            </a:r>
          </a:p>
          <a:p>
            <a:pPr marL="342900" marR="0" lvl="0" indent="-342900">
              <a:lnSpc>
                <a:spcPct val="107000"/>
              </a:lnSpc>
              <a:spcAft>
                <a:spcPts val="800"/>
              </a:spcAft>
              <a:buSzPts val="1000"/>
              <a:buFont typeface="Symbol" panose="05050102010706020507" pitchFamily="18" charset="2"/>
              <a:buChar char=""/>
              <a:tabLst>
                <a:tab pos="6858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Established a new cloud environment and migrating applications from on-premises and existing cloud environments to this new environment with a target completion of 2026</a:t>
            </a:r>
          </a:p>
          <a:p>
            <a:pPr marL="342900" marR="0" lvl="0" indent="-342900">
              <a:lnSpc>
                <a:spcPct val="107000"/>
              </a:lnSpc>
              <a:spcAft>
                <a:spcPts val="800"/>
              </a:spcAft>
              <a:buSzPts val="1000"/>
              <a:buFont typeface="Symbol" panose="05050102010706020507" pitchFamily="18" charset="2"/>
              <a:buChar char=""/>
              <a:tabLst>
                <a:tab pos="6858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Transitioning from Oracle to Microsoft Azure SQL database with goal to complete transition in March 2025</a:t>
            </a:r>
          </a:p>
          <a:p>
            <a:pPr marL="342900" marR="0" lvl="0" indent="-342900">
              <a:lnSpc>
                <a:spcPct val="107000"/>
              </a:lnSpc>
              <a:spcAft>
                <a:spcPts val="800"/>
              </a:spcAft>
              <a:buSzPts val="1000"/>
              <a:buFont typeface="Symbol" panose="05050102010706020507" pitchFamily="18" charset="2"/>
              <a:buChar char=""/>
              <a:tabLst>
                <a:tab pos="6858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Established AI governance model and strategy and rolled out initial AI capabilities (Microsoft Co-Pilot, GitHub Co-Pilot)</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Aft>
                <a:spcPts val="800"/>
              </a:spcAft>
              <a:buFont typeface="+mj-lt"/>
              <a:buAutoNum type="arabicPeriod"/>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IT Security – increased security safeguards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6858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Implemented tool for better vulnerability identification in our cloud-based computing environment</a:t>
            </a:r>
          </a:p>
          <a:p>
            <a:pPr marL="342900" marR="0" lvl="0" indent="-342900">
              <a:lnSpc>
                <a:spcPct val="107000"/>
              </a:lnSpc>
              <a:spcAft>
                <a:spcPts val="800"/>
              </a:spcAft>
              <a:buSzPts val="1000"/>
              <a:buFont typeface="Symbol" panose="05050102010706020507" pitchFamily="18" charset="2"/>
              <a:buChar char=""/>
              <a:tabLst>
                <a:tab pos="6858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Deployed new system logging and monitoring tool to provide improved visibility into security incidents</a:t>
            </a:r>
          </a:p>
          <a:p>
            <a:pPr marL="342900" marR="0" lvl="0" indent="-342900">
              <a:lnSpc>
                <a:spcPct val="107000"/>
              </a:lnSpc>
              <a:spcAft>
                <a:spcPts val="800"/>
              </a:spcAft>
              <a:buSzPts val="1000"/>
              <a:buFont typeface="Symbol" panose="05050102010706020507" pitchFamily="18" charset="2"/>
              <a:buChar char=""/>
              <a:tabLst>
                <a:tab pos="6858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Established partnerships with external service providers for continuous monitoring and response to security threats</a:t>
            </a:r>
          </a:p>
          <a:p>
            <a:pPr marL="342900" marR="0" lvl="0" indent="-342900">
              <a:lnSpc>
                <a:spcPct val="107000"/>
              </a:lnSpc>
              <a:spcAft>
                <a:spcPts val="800"/>
              </a:spcAft>
              <a:buSzPts val="1000"/>
              <a:buFont typeface="Symbol" panose="05050102010706020507" pitchFamily="18" charset="2"/>
              <a:buChar char=""/>
              <a:tabLst>
                <a:tab pos="6858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Deployed new capabilities to safeguard critical data</a:t>
            </a:r>
          </a:p>
          <a:p>
            <a:pPr marL="342900" marR="0" lvl="0" indent="-342900">
              <a:lnSpc>
                <a:spcPct val="107000"/>
              </a:lnSpc>
              <a:spcAft>
                <a:spcPts val="800"/>
              </a:spcAft>
              <a:buSzPts val="1000"/>
              <a:buFont typeface="Symbol" panose="05050102010706020507" pitchFamily="18" charset="2"/>
              <a:buChar char=""/>
              <a:tabLst>
                <a:tab pos="6858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Published internal cyber incident playbook</a:t>
            </a:r>
          </a:p>
          <a:p>
            <a:pPr marL="342900" marR="0" lvl="0" indent="-342900">
              <a:lnSpc>
                <a:spcPct val="107000"/>
              </a:lnSpc>
              <a:spcAft>
                <a:spcPts val="800"/>
              </a:spcAft>
              <a:buSzPts val="1000"/>
              <a:buFont typeface="Symbol" panose="05050102010706020507" pitchFamily="18" charset="2"/>
              <a:buChar char=""/>
              <a:tabLst>
                <a:tab pos="6858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Successfully completed tri-annual IRS audit with no critical findings</a:t>
            </a:r>
          </a:p>
          <a:p>
            <a:pPr marL="342900" marR="0" lvl="0" indent="-342900">
              <a:lnSpc>
                <a:spcPct val="107000"/>
              </a:lnSpc>
              <a:spcAft>
                <a:spcPts val="800"/>
              </a:spcAft>
              <a:buSzPts val="1000"/>
              <a:buFont typeface="Symbol" panose="05050102010706020507" pitchFamily="18" charset="2"/>
              <a:buChar char=""/>
              <a:tabLst>
                <a:tab pos="6858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Fostered a culture of security through awareness training and regular newsletter posts</a:t>
            </a:r>
          </a:p>
          <a:p>
            <a:endParaRPr lang="en-US" dirty="0"/>
          </a:p>
        </p:txBody>
      </p:sp>
      <p:sp>
        <p:nvSpPr>
          <p:cNvPr id="4" name="Slide Number Placeholder 3">
            <a:extLst>
              <a:ext uri="{FF2B5EF4-FFF2-40B4-BE49-F238E27FC236}">
                <a16:creationId xmlns:a16="http://schemas.microsoft.com/office/drawing/2014/main" id="{66665EEC-950D-EB55-868E-82307B08BDA1}"/>
              </a:ext>
            </a:extLst>
          </p:cNvPr>
          <p:cNvSpPr>
            <a:spLocks noGrp="1"/>
          </p:cNvSpPr>
          <p:nvPr>
            <p:ph type="sldNum" sz="quarter" idx="5"/>
          </p:nvPr>
        </p:nvSpPr>
        <p:spPr/>
        <p:txBody>
          <a:bodyPr/>
          <a:lstStyle/>
          <a:p>
            <a:fld id="{F005B329-2660-4CFF-A06F-69CD1750FE6B}" type="slidenum">
              <a:rPr lang="en-US" smtClean="0"/>
              <a:t>5</a:t>
            </a:fld>
            <a:endParaRPr lang="en-US"/>
          </a:p>
        </p:txBody>
      </p:sp>
    </p:spTree>
    <p:extLst>
      <p:ext uri="{BB962C8B-B14F-4D97-AF65-F5344CB8AC3E}">
        <p14:creationId xmlns:p14="http://schemas.microsoft.com/office/powerpoint/2010/main" val="1379411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B75E1-38EA-ED56-E7EA-E8ADA5BC93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6F0597-932E-AEA9-7B35-3EF9731E5A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DD54EB-0B3A-E1AC-2888-C2E20BBF84C0}"/>
              </a:ext>
            </a:extLst>
          </p:cNvPr>
          <p:cNvSpPr>
            <a:spLocks noGrp="1"/>
          </p:cNvSpPr>
          <p:nvPr>
            <p:ph type="body" idx="1"/>
          </p:nvPr>
        </p:nvSpPr>
        <p:spPr/>
        <p:txBody>
          <a:bodyPr/>
          <a:lstStyle/>
          <a:p>
            <a:r>
              <a:rPr lang="en-US" dirty="0"/>
              <a:t>Details and examples -  Progress against the plan:</a:t>
            </a:r>
          </a:p>
          <a:p>
            <a:endParaRPr lang="en-US" dirty="0"/>
          </a:p>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Advance Health Equity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1.Expanded immigrant health coverage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07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Enrolled 2000 in Qualified Health Expansion – system changes, tailored marketing, extensive call center and in person assistor training.</a:t>
            </a:r>
          </a:p>
          <a:p>
            <a:pPr marL="285750" marR="0" indent="-285750">
              <a:lnSpc>
                <a:spcPct val="107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Enrolled 12,000 in Apple Health Expansion – extensive coordination with DSHS, HCA, additional training for outreach teams.</a:t>
            </a:r>
          </a:p>
          <a:p>
            <a:pPr marL="285750" marR="0" indent="-285750">
              <a:lnSpc>
                <a:spcPct val="107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Enabled DACA population access to federal subsidies –  system change and training. </a:t>
            </a:r>
          </a:p>
          <a:p>
            <a:pPr marL="285750" marR="0" indent="-285750">
              <a:lnSpc>
                <a:spcPct val="107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Direct grants to CBOs enabled tailored outreach – up to 20k each for 11 organizations representing populations with highest rate of uninsurance.</a:t>
            </a:r>
          </a:p>
          <a:p>
            <a:pPr marL="285750" marR="0" indent="-285750">
              <a:lnSpc>
                <a:spcPct val="107000"/>
              </a:lnSpc>
              <a:spcAft>
                <a:spcPts val="800"/>
              </a:spcAft>
              <a:buFont typeface="Arial" panose="020B0604020202020204" pitchFamily="34" charset="0"/>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2. Improved affordability through Cascade Care tools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07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Public option available statewide first time ever – continued work with carriers and providers.</a:t>
            </a:r>
          </a:p>
          <a:p>
            <a:pPr marL="285750" marR="0" indent="-285750">
              <a:lnSpc>
                <a:spcPct val="107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79 percent of customers chose a standard plan – evidence of customer demand for care before and lower deductibles, and ease or shopping experience.</a:t>
            </a:r>
          </a:p>
          <a:p>
            <a:pPr marL="285750" marR="0" indent="-285750">
              <a:lnSpc>
                <a:spcPct val="107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115,000 benefited from Cascade Care Savings (CCS) – biggest impact for people of color and rural communities</a:t>
            </a:r>
          </a:p>
          <a:p>
            <a:pPr marL="285750" marR="0" indent="-285750">
              <a:lnSpc>
                <a:spcPct val="107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41 percent of customers paid $100 or less per month – combination of federal and state subsidies</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Community Partnership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07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More active engagement with lead organizations – more intentional relationship building and increased convening across staff and leadership.</a:t>
            </a:r>
          </a:p>
          <a:p>
            <a:pPr marL="285750" marR="0" indent="-285750">
              <a:lnSpc>
                <a:spcPct val="107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Deeper tribal engagement - new Tribal Liaison who significantly increased tribal engagement through our Tribal Advisory Workgroup, and Tribal assistor meetings, Dear Tribal leaders, visits with tribal leaders in community and in highest level and most important events such as Governor’s Indian Health Advisory Committee and the Centennial Accord.</a:t>
            </a:r>
          </a:p>
          <a:p>
            <a:pPr marL="285750" marR="0" indent="-285750">
              <a:lnSpc>
                <a:spcPct val="107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Revitalized Health Equity technical advisory group – Chief of Equity and Community Partnerships Manny Santiago recruited new members to this group and established a more interactive format for the meetings, focused on listening.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Grew language access program - </a:t>
            </a:r>
            <a:r>
              <a:rPr lang="en-US" sz="12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created a new translation process including a bank of common terms so that all translators are utilizing the language in the same way. Helps our customers get consistent, medically appropriate information and accurate information. </a:t>
            </a:r>
            <a:endParaRPr lang="en-US" sz="1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endParaRPr lang="en-US" dirty="0"/>
          </a:p>
        </p:txBody>
      </p:sp>
      <p:sp>
        <p:nvSpPr>
          <p:cNvPr id="4" name="Slide Number Placeholder 3">
            <a:extLst>
              <a:ext uri="{FF2B5EF4-FFF2-40B4-BE49-F238E27FC236}">
                <a16:creationId xmlns:a16="http://schemas.microsoft.com/office/drawing/2014/main" id="{00D1C9D8-D39D-7E7B-CCE4-81192E0B72B1}"/>
              </a:ext>
            </a:extLst>
          </p:cNvPr>
          <p:cNvSpPr>
            <a:spLocks noGrp="1"/>
          </p:cNvSpPr>
          <p:nvPr>
            <p:ph type="sldNum" sz="quarter" idx="5"/>
          </p:nvPr>
        </p:nvSpPr>
        <p:spPr/>
        <p:txBody>
          <a:bodyPr/>
          <a:lstStyle/>
          <a:p>
            <a:fld id="{F005B329-2660-4CFF-A06F-69CD1750FE6B}" type="slidenum">
              <a:rPr lang="en-US" smtClean="0"/>
              <a:t>6</a:t>
            </a:fld>
            <a:endParaRPr lang="en-US"/>
          </a:p>
        </p:txBody>
      </p:sp>
    </p:spTree>
    <p:extLst>
      <p:ext uri="{BB962C8B-B14F-4D97-AF65-F5344CB8AC3E}">
        <p14:creationId xmlns:p14="http://schemas.microsoft.com/office/powerpoint/2010/main" val="3528343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D1F9A-16F7-D7A1-61F4-53CA4D25A1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C75CBC-F1AC-A9EB-5D65-8AB76CDEF8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AC3924-67FE-2FB9-2D05-E569BCB71967}"/>
              </a:ext>
            </a:extLst>
          </p:cNvPr>
          <p:cNvSpPr>
            <a:spLocks noGrp="1"/>
          </p:cNvSpPr>
          <p:nvPr>
            <p:ph type="body" idx="1"/>
          </p:nvPr>
        </p:nvSpPr>
        <p:spPr/>
        <p:txBody>
          <a:bodyPr/>
          <a:lstStyle/>
          <a:p>
            <a:r>
              <a:rPr lang="en-US" dirty="0"/>
              <a:t>Details – Progress against the plan</a:t>
            </a:r>
          </a:p>
          <a:p>
            <a:endParaRPr lang="en-US" dirty="0"/>
          </a:p>
          <a:p>
            <a:pPr marL="0" marR="0">
              <a:lnSpc>
                <a:spcPct val="107000"/>
              </a:lnSpc>
              <a:spcAft>
                <a:spcPts val="800"/>
              </a:spcAft>
            </a:pPr>
            <a:r>
              <a:rPr lang="en-US" sz="11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HPF portal customer interface improvements –</a:t>
            </a:r>
          </a:p>
          <a:p>
            <a:pPr marL="0" marR="0">
              <a:lnSpc>
                <a:spcPct val="107000"/>
              </a:lnSpc>
              <a:spcAft>
                <a:spcPts val="800"/>
              </a:spcAft>
            </a:pPr>
            <a:endParaRPr lang="en-US" sz="11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171450" marR="0" lvl="0" indent="-171450">
              <a:lnSpc>
                <a:spcPct val="107000"/>
              </a:lnSpc>
              <a:spcAft>
                <a:spcPts val="800"/>
              </a:spcAft>
              <a:buFont typeface="Arial" panose="020B0604020202020204" pitchFamily="34" charset="0"/>
              <a:buChar char="•"/>
            </a:pPr>
            <a:r>
              <a:rPr lang="en-US" sz="11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Modernized HPF front door - to make sure most relevant information was prominent, made the path to getting services clearer and took out unnecessary of complicated language while updating and modernizing the visuals to look more modern and professional</a:t>
            </a:r>
            <a:r>
              <a:rPr lang="en-US" sz="11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endParaRPr lang="en-US" sz="11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171450" marR="0" lvl="0" indent="-171450">
              <a:lnSpc>
                <a:spcPct val="107000"/>
              </a:lnSpc>
              <a:spcAft>
                <a:spcPts val="800"/>
              </a:spcAft>
              <a:buFont typeface="Arial" panose="020B0604020202020204" pitchFamily="34" charset="0"/>
              <a:buChar char="•"/>
            </a:pPr>
            <a:r>
              <a:rPr lang="en-US" sz="11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Created language specific landing pages on HPF – which allow for a more seamless experience from an online search in a language or an advertisement in something like Seattle Chinese News. Customers click through and remain in their language with basic information and to get coverage. </a:t>
            </a:r>
            <a:endParaRPr lang="en-US" sz="11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171450" marR="0" lvl="0" indent="-171450">
              <a:lnSpc>
                <a:spcPct val="107000"/>
              </a:lnSpc>
              <a:spcAft>
                <a:spcPts val="800"/>
              </a:spcAft>
              <a:buFont typeface="Arial" panose="020B0604020202020204" pitchFamily="34" charset="0"/>
              <a:buChar char="•"/>
            </a:pPr>
            <a:r>
              <a:rPr lang="en-US" sz="11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Accessibility - expanded accessibility assessment and design review - including review of HPF correspondences and emails, as well as HPF account worker screens, the mobile app and other customer facing materials (such as what goes out to community partnerships).</a:t>
            </a:r>
          </a:p>
          <a:p>
            <a:pPr marL="171450" marR="0" lvl="0" indent="-171450">
              <a:lnSpc>
                <a:spcPct val="107000"/>
              </a:lnSpc>
              <a:spcAft>
                <a:spcPts val="800"/>
              </a:spcAft>
              <a:buFont typeface="Arial" panose="020B0604020202020204" pitchFamily="34" charset="0"/>
              <a:buChar char="•"/>
            </a:pPr>
            <a:r>
              <a:rPr lang="en-US" sz="11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Fewer outages and less down time - in 2024 compared to 2023 and 2022.</a:t>
            </a:r>
          </a:p>
          <a:p>
            <a:pPr marL="171450" marR="0" lvl="0" indent="-171450">
              <a:lnSpc>
                <a:spcPct val="107000"/>
              </a:lnSpc>
              <a:spcAft>
                <a:spcPts val="800"/>
              </a:spcAft>
              <a:buFont typeface="Arial" panose="020B0604020202020204" pitchFamily="34" charset="0"/>
              <a:buChar char="•"/>
            </a:pPr>
            <a:endParaRPr lang="en-US" sz="11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nSpc>
                <a:spcPct val="107000"/>
              </a:lnSpc>
              <a:spcAft>
                <a:spcPts val="800"/>
              </a:spcAft>
              <a:buFont typeface="Arial" panose="020B0604020202020204" pitchFamily="34" charset="0"/>
              <a:buNone/>
            </a:pPr>
            <a:r>
              <a:rPr lang="en-US" sz="1100" b="1"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Customer Support Center </a:t>
            </a:r>
          </a:p>
          <a:p>
            <a:pPr marL="171450" marR="0" lvl="0" indent="-171450">
              <a:lnSpc>
                <a:spcPct val="107000"/>
              </a:lnSpc>
              <a:spcAft>
                <a:spcPts val="800"/>
              </a:spcAft>
              <a:buFont typeface="Arial" panose="020B0604020202020204" pitchFamily="34" charset="0"/>
              <a:buChar char="•"/>
            </a:pPr>
            <a:r>
              <a:rPr lang="en-US" sz="11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Support record high call volumes – peak volumes were over 90,000 calls per month during open enrollment.</a:t>
            </a:r>
          </a:p>
          <a:p>
            <a:pPr marL="171450" marR="0" lvl="0" indent="-171450">
              <a:lnSpc>
                <a:spcPct val="107000"/>
              </a:lnSpc>
              <a:spcAft>
                <a:spcPts val="800"/>
              </a:spcAft>
              <a:buFont typeface="Arial" panose="020B0604020202020204" pitchFamily="34" charset="0"/>
              <a:buChar char="•"/>
            </a:pPr>
            <a:r>
              <a:rPr lang="en-US" sz="11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Achieved rapid average speed of answer – average time across all months 1 minute and 25 seconds</a:t>
            </a:r>
          </a:p>
          <a:p>
            <a:pPr marL="171450" marR="0" lvl="0" indent="-171450">
              <a:lnSpc>
                <a:spcPct val="107000"/>
              </a:lnSpc>
              <a:spcAft>
                <a:spcPts val="800"/>
              </a:spcAft>
              <a:buFont typeface="Arial" panose="020B0604020202020204" pitchFamily="34" charset="0"/>
              <a:buChar char="•"/>
            </a:pPr>
            <a:r>
              <a:rPr lang="en-US" sz="11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Handled average of 1,230 chats per day</a:t>
            </a:r>
          </a:p>
          <a:p>
            <a:pPr marL="171450" marR="0" lvl="0" indent="-171450">
              <a:lnSpc>
                <a:spcPct val="107000"/>
              </a:lnSpc>
              <a:spcAft>
                <a:spcPts val="800"/>
              </a:spcAft>
              <a:buFont typeface="Arial" panose="020B0604020202020204" pitchFamily="34" charset="0"/>
              <a:buChar char="•"/>
            </a:pPr>
            <a:r>
              <a:rPr lang="en-US" sz="11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Equity training – provided equity training to customer support center representatives </a:t>
            </a:r>
          </a:p>
          <a:p>
            <a:pPr marL="0" marR="0" lvl="0" indent="0">
              <a:lnSpc>
                <a:spcPct val="107000"/>
              </a:lnSpc>
              <a:spcAft>
                <a:spcPts val="800"/>
              </a:spcAft>
              <a:buFont typeface="Arial" panose="020B0604020202020204" pitchFamily="34" charset="0"/>
              <a:buNone/>
            </a:pPr>
            <a:endParaRPr lang="en-US" sz="11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nSpc>
                <a:spcPct val="107000"/>
              </a:lnSpc>
              <a:spcAft>
                <a:spcPts val="800"/>
              </a:spcAft>
              <a:buFont typeface="Arial" panose="020B0604020202020204" pitchFamily="34" charset="0"/>
              <a:buNone/>
            </a:pPr>
            <a:r>
              <a:rPr lang="en-US" sz="1100" b="1"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In-person assistance</a:t>
            </a:r>
          </a:p>
          <a:p>
            <a:pPr marL="171450" indent="-171450">
              <a:lnSpc>
                <a:spcPct val="110000"/>
              </a:lnSpc>
              <a:spcBef>
                <a:spcPts val="1000"/>
              </a:spcBef>
              <a:buFont typeface="Arial" panose="020B0604020202020204" pitchFamily="34" charset="0"/>
              <a:buChar char="•"/>
            </a:pPr>
            <a:r>
              <a:rPr lang="en-US" sz="1100" dirty="0">
                <a:solidFill>
                  <a:srgbClr val="000000"/>
                </a:solidFill>
                <a:latin typeface="Avenir LT Std 55 Roman" panose="020B0503020203020204" pitchFamily="34" charset="0"/>
                <a:cs typeface="Segoe UI Semilight" panose="020B0402040204020203" pitchFamily="34" charset="0"/>
              </a:rPr>
              <a:t>Established a tribal lead organization (AIHC)</a:t>
            </a:r>
          </a:p>
          <a:p>
            <a:pPr marL="171450" indent="-171450">
              <a:lnSpc>
                <a:spcPct val="110000"/>
              </a:lnSpc>
              <a:spcBef>
                <a:spcPts val="1000"/>
              </a:spcBef>
              <a:buFont typeface="Arial" panose="020B0604020202020204" pitchFamily="34" charset="0"/>
              <a:buChar char="•"/>
            </a:pPr>
            <a:r>
              <a:rPr lang="en-US" sz="1100" dirty="0">
                <a:solidFill>
                  <a:srgbClr val="000000"/>
                </a:solidFill>
                <a:latin typeface="Avenir LT Std 55 Roman" panose="020B0503020203020204" pitchFamily="34" charset="0"/>
                <a:cs typeface="Segoe UI Semilight" panose="020B0402040204020203" pitchFamily="34" charset="0"/>
              </a:rPr>
              <a:t>Revitalized the broker technical advisory committee</a:t>
            </a:r>
          </a:p>
          <a:p>
            <a:pPr marL="171450" indent="-171450">
              <a:lnSpc>
                <a:spcPct val="110000"/>
              </a:lnSpc>
              <a:spcBef>
                <a:spcPts val="1000"/>
              </a:spcBef>
              <a:buFont typeface="Arial" panose="020B0604020202020204" pitchFamily="34" charset="0"/>
              <a:buChar char="•"/>
            </a:pPr>
            <a:r>
              <a:rPr lang="en-US" sz="1100" dirty="0">
                <a:solidFill>
                  <a:srgbClr val="000000"/>
                </a:solidFill>
                <a:latin typeface="Avenir LT Std 55 Roman" panose="020B0503020203020204" pitchFamily="34" charset="0"/>
                <a:cs typeface="Segoe UI Semilight" panose="020B0402040204020203" pitchFamily="34" charset="0"/>
              </a:rPr>
              <a:t>Completed outreach to Boeing workers on strike</a:t>
            </a:r>
          </a:p>
          <a:p>
            <a:pPr marL="171450" indent="-171450">
              <a:lnSpc>
                <a:spcPct val="110000"/>
              </a:lnSpc>
              <a:spcBef>
                <a:spcPts val="1000"/>
              </a:spcBef>
              <a:buFont typeface="Arial" panose="020B0604020202020204" pitchFamily="34" charset="0"/>
              <a:buChar char="•"/>
            </a:pPr>
            <a:r>
              <a:rPr lang="en-US" sz="1100" dirty="0">
                <a:solidFill>
                  <a:srgbClr val="000000"/>
                </a:solidFill>
                <a:latin typeface="Avenir LT Std 55 Roman" panose="020B0503020203020204" pitchFamily="34" charset="0"/>
                <a:cs typeface="Segoe UI Semilight" panose="020B0402040204020203" pitchFamily="34" charset="0"/>
              </a:rPr>
              <a:t>Rapid response to 3,000 experiencing job loss</a:t>
            </a:r>
            <a:endParaRPr lang="en-US" sz="100" kern="1200" dirty="0">
              <a:solidFill>
                <a:srgbClr val="000000"/>
              </a:solidFill>
              <a:latin typeface="Avenir LT Std 55 Roman" panose="020B0503020203020204" pitchFamily="34" charset="0"/>
              <a:ea typeface="+mn-ea"/>
              <a:cs typeface="Segoe UI Light" panose="020B0502040204020203" pitchFamily="34" charset="0"/>
            </a:endParaRPr>
          </a:p>
          <a:p>
            <a:pPr marL="0" marR="0" lvl="0" indent="0">
              <a:lnSpc>
                <a:spcPct val="107000"/>
              </a:lnSpc>
              <a:spcAft>
                <a:spcPts val="800"/>
              </a:spcAft>
              <a:buFont typeface="Arial" panose="020B0604020202020204" pitchFamily="34" charset="0"/>
              <a:buNone/>
            </a:pPr>
            <a:endParaRPr lang="en-US" sz="11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nSpc>
                <a:spcPct val="107000"/>
              </a:lnSpc>
              <a:spcAft>
                <a:spcPts val="800"/>
              </a:spcAft>
              <a:buFont typeface="Arial" panose="020B0604020202020204" pitchFamily="34" charset="0"/>
              <a:buNone/>
            </a:pPr>
            <a:endParaRPr lang="en-US" sz="11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a:p>
            <a:pPr marL="457200" marR="0" lvl="1" indent="0">
              <a:lnSpc>
                <a:spcPct val="107000"/>
              </a:lnSpc>
              <a:spcAft>
                <a:spcPts val="800"/>
              </a:spcAft>
              <a:buFont typeface="Arial" panose="020B0604020202020204" pitchFamily="34" charset="0"/>
              <a:buNone/>
            </a:pPr>
            <a:endParaRPr lang="en-US" sz="11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A82E432-5B23-206E-7915-071C6F21F274}"/>
              </a:ext>
            </a:extLst>
          </p:cNvPr>
          <p:cNvSpPr>
            <a:spLocks noGrp="1"/>
          </p:cNvSpPr>
          <p:nvPr>
            <p:ph type="sldNum" sz="quarter" idx="5"/>
          </p:nvPr>
        </p:nvSpPr>
        <p:spPr/>
        <p:txBody>
          <a:bodyPr/>
          <a:lstStyle/>
          <a:p>
            <a:fld id="{F005B329-2660-4CFF-A06F-69CD1750FE6B}" type="slidenum">
              <a:rPr lang="en-US" smtClean="0"/>
              <a:t>7</a:t>
            </a:fld>
            <a:endParaRPr lang="en-US"/>
          </a:p>
        </p:txBody>
      </p:sp>
    </p:spTree>
    <p:extLst>
      <p:ext uri="{BB962C8B-B14F-4D97-AF65-F5344CB8AC3E}">
        <p14:creationId xmlns:p14="http://schemas.microsoft.com/office/powerpoint/2010/main" val="3153762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06287-93ED-2A6A-BD50-85E27D8D69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7477E0-683F-15B4-D012-F54346EC28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3124DD-0514-D58B-FBEB-C03194884687}"/>
              </a:ext>
            </a:extLst>
          </p:cNvPr>
          <p:cNvSpPr>
            <a:spLocks noGrp="1"/>
          </p:cNvSpPr>
          <p:nvPr>
            <p:ph type="body" idx="1"/>
          </p:nvPr>
        </p:nvSpPr>
        <p:spPr/>
        <p:txBody>
          <a:bodyPr/>
          <a:lstStyle/>
          <a:p>
            <a:r>
              <a:rPr lang="en-US" dirty="0"/>
              <a:t>Details – Progress against the plan</a:t>
            </a:r>
          </a:p>
          <a:p>
            <a:endParaRPr lang="en-US" dirty="0"/>
          </a:p>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1.Positioned HPF as front door for health coverage for the future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HHS IT Coalition – Engaged with State Agency Partners to develop the IEE Roadmap, portal Roadmap, CEO served on G1 governance committee, COO and CIO served on G2, extensive engagement with focus on stabilizing ACES complex, maintaining HPF front door and integrating across systems.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CMS Rules Cross Inter-agency workgroup -  joined HCA/DSHS to plan for compliance, CEO serving on steering committee.</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Responded to Request from HCA / OFM for ROM for supporting Non-MAGI eligibility </a:t>
            </a:r>
          </a:p>
          <a:p>
            <a:pPr marL="342900" marR="0" lvl="0" indent="-342900">
              <a:lnSpc>
                <a:spcPct val="107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Completed Interim Report on Feasibility of Facilitated Enrollment  - Policy team led</a:t>
            </a:r>
          </a:p>
          <a:p>
            <a:pPr marL="0" marR="0" lvl="0" indent="0">
              <a:lnSpc>
                <a:spcPct val="107000"/>
              </a:lnSpc>
              <a:spcAft>
                <a:spcPts val="800"/>
              </a:spcAft>
              <a:buFont typeface="Symbol" panose="05050102010706020507" pitchFamily="18" charset="2"/>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2.Implemented strategies to mitigate future federal policy changes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Standardized silver loading emergency rule issued</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Low-Gold Standard Plan approved</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Cascade Care Savings program modified</a:t>
            </a:r>
          </a:p>
          <a:p>
            <a:pPr marL="342900" marR="0" lvl="0" indent="-342900">
              <a:lnSpc>
                <a:spcPct val="107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1332 waiver contingencies planned</a:t>
            </a:r>
          </a:p>
          <a:p>
            <a:pPr marL="0" marR="0" lvl="0" indent="0">
              <a:lnSpc>
                <a:spcPct val="107000"/>
              </a:lnSpc>
              <a:spcAft>
                <a:spcPts val="800"/>
              </a:spcAft>
              <a:buFont typeface="Symbol" panose="05050102010706020507" pitchFamily="18" charset="2"/>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3- Introduced the Exchange to the new state authorizing environment.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Interim and post-election meetings with new leaders</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Exchange overview presentations for HC committees</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Board Hill Day engagement with new leaders</a:t>
            </a:r>
          </a:p>
          <a:p>
            <a:pPr marL="342900" marR="0" lvl="0" indent="-342900">
              <a:lnSpc>
                <a:spcPct val="107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Participation in Governor’s HHS Sub-cabinet</a:t>
            </a:r>
          </a:p>
          <a:p>
            <a:endParaRPr lang="en-US" dirty="0"/>
          </a:p>
        </p:txBody>
      </p:sp>
      <p:sp>
        <p:nvSpPr>
          <p:cNvPr id="4" name="Slide Number Placeholder 3">
            <a:extLst>
              <a:ext uri="{FF2B5EF4-FFF2-40B4-BE49-F238E27FC236}">
                <a16:creationId xmlns:a16="http://schemas.microsoft.com/office/drawing/2014/main" id="{C60DB251-65B2-9F1F-15EC-3A8D17F92A08}"/>
              </a:ext>
            </a:extLst>
          </p:cNvPr>
          <p:cNvSpPr>
            <a:spLocks noGrp="1"/>
          </p:cNvSpPr>
          <p:nvPr>
            <p:ph type="sldNum" sz="quarter" idx="5"/>
          </p:nvPr>
        </p:nvSpPr>
        <p:spPr/>
        <p:txBody>
          <a:bodyPr/>
          <a:lstStyle/>
          <a:p>
            <a:fld id="{F005B329-2660-4CFF-A06F-69CD1750FE6B}" type="slidenum">
              <a:rPr lang="en-US" smtClean="0"/>
              <a:t>8</a:t>
            </a:fld>
            <a:endParaRPr lang="en-US"/>
          </a:p>
        </p:txBody>
      </p:sp>
    </p:spTree>
    <p:extLst>
      <p:ext uri="{BB962C8B-B14F-4D97-AF65-F5344CB8AC3E}">
        <p14:creationId xmlns:p14="http://schemas.microsoft.com/office/powerpoint/2010/main" val="3727163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51F3B-0E99-D3BB-94B2-7B1BF415B0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CA6A0C-4D24-FF24-588F-C6F8CFCA35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4B88FA-5C94-9DEA-6F65-C13B70FD8C76}"/>
              </a:ext>
            </a:extLst>
          </p:cNvPr>
          <p:cNvSpPr>
            <a:spLocks noGrp="1"/>
          </p:cNvSpPr>
          <p:nvPr>
            <p:ph type="body" idx="1"/>
          </p:nvPr>
        </p:nvSpPr>
        <p:spPr/>
        <p:txBody>
          <a:bodyPr/>
          <a:lstStyle/>
          <a:p>
            <a:r>
              <a:rPr lang="en-US" b="1" dirty="0"/>
              <a:t>Strategic Priorities Progress Report </a:t>
            </a:r>
          </a:p>
          <a:p>
            <a:endParaRPr lang="en-US" b="1" dirty="0"/>
          </a:p>
          <a:p>
            <a:r>
              <a:rPr lang="en-US" b="1" dirty="0"/>
              <a:t>Time frame - March 2024 – March 2025*</a:t>
            </a:r>
          </a:p>
          <a:p>
            <a:endParaRPr lang="en-US" b="1" dirty="0"/>
          </a:p>
          <a:p>
            <a:r>
              <a:rPr lang="en-US" b="0" dirty="0"/>
              <a:t>This slide illustrated the 5 strategic priorities established by the leadership team for the FY 2023 – 2025 Biennial plan.</a:t>
            </a:r>
          </a:p>
          <a:p>
            <a:endParaRPr lang="en-US" b="0" dirty="0"/>
          </a:p>
          <a:p>
            <a:r>
              <a:rPr lang="en-US" b="0" dirty="0"/>
              <a:t>These priorities are rooted in the Exchange mission and strategic direction from the board. </a:t>
            </a:r>
          </a:p>
          <a:p>
            <a:endParaRPr lang="en-US" b="0" dirty="0"/>
          </a:p>
          <a:p>
            <a:r>
              <a:rPr lang="en-US" b="0" dirty="0"/>
              <a:t>The priority areas provide the framework for the biennial plan.</a:t>
            </a:r>
          </a:p>
          <a:p>
            <a:endParaRPr lang="en-US" b="0" dirty="0"/>
          </a:p>
          <a:p>
            <a:endParaRPr lang="en-US" b="0" dirty="0"/>
          </a:p>
        </p:txBody>
      </p:sp>
      <p:sp>
        <p:nvSpPr>
          <p:cNvPr id="4" name="Slide Number Placeholder 3">
            <a:extLst>
              <a:ext uri="{FF2B5EF4-FFF2-40B4-BE49-F238E27FC236}">
                <a16:creationId xmlns:a16="http://schemas.microsoft.com/office/drawing/2014/main" id="{65E4F9EC-5AF4-C838-034D-10C971B51BE6}"/>
              </a:ext>
            </a:extLst>
          </p:cNvPr>
          <p:cNvSpPr>
            <a:spLocks noGrp="1"/>
          </p:cNvSpPr>
          <p:nvPr>
            <p:ph type="sldNum" sz="quarter" idx="5"/>
          </p:nvPr>
        </p:nvSpPr>
        <p:spPr/>
        <p:txBody>
          <a:bodyPr/>
          <a:lstStyle/>
          <a:p>
            <a:fld id="{F005B329-2660-4CFF-A06F-69CD1750FE6B}" type="slidenum">
              <a:rPr lang="en-US" smtClean="0"/>
              <a:t>9</a:t>
            </a:fld>
            <a:endParaRPr lang="en-US"/>
          </a:p>
        </p:txBody>
      </p:sp>
    </p:spTree>
    <p:extLst>
      <p:ext uri="{BB962C8B-B14F-4D97-AF65-F5344CB8AC3E}">
        <p14:creationId xmlns:p14="http://schemas.microsoft.com/office/powerpoint/2010/main" val="271006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sic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49432" y="974419"/>
            <a:ext cx="9573492" cy="2387600"/>
          </a:xfrm>
        </p:spPr>
        <p:txBody>
          <a:bodyPr anchor="b"/>
          <a:lstStyle>
            <a:lvl1pPr algn="ctr">
              <a:defRPr sz="6000">
                <a:solidFill>
                  <a:schemeClr val="bg1"/>
                </a:solidFill>
              </a:defRPr>
            </a:lvl1pPr>
          </a:lstStyle>
          <a:p>
            <a:r>
              <a:rPr lang="en-US" dirty="0"/>
              <a:t>Write your amazing title here.</a:t>
            </a:r>
          </a:p>
        </p:txBody>
      </p:sp>
      <p:sp>
        <p:nvSpPr>
          <p:cNvPr id="3" name="Subtitle 2"/>
          <p:cNvSpPr>
            <a:spLocks noGrp="1"/>
          </p:cNvSpPr>
          <p:nvPr>
            <p:ph type="subTitle" idx="1" hasCustomPrompt="1"/>
          </p:nvPr>
        </p:nvSpPr>
        <p:spPr>
          <a:xfrm>
            <a:off x="1349432" y="3424214"/>
            <a:ext cx="9573492" cy="1655762"/>
          </a:xfrm>
        </p:spPr>
        <p:txBody>
          <a:bodyPr>
            <a:normAutofit/>
          </a:bodyPr>
          <a:lstStyle>
            <a:lvl1pPr marL="0" indent="0" algn="ctr">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descr="A close up of a logo&#10;&#10;Description automatically generated">
            <a:extLst>
              <a:ext uri="{FF2B5EF4-FFF2-40B4-BE49-F238E27FC236}">
                <a16:creationId xmlns:a16="http://schemas.microsoft.com/office/drawing/2014/main" id="{10A42BFC-408F-4877-B70D-24BDABFDFF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7023" y="5498379"/>
            <a:ext cx="3357953" cy="770403"/>
          </a:xfrm>
          <a:prstGeom prst="rect">
            <a:avLst/>
          </a:prstGeom>
        </p:spPr>
      </p:pic>
    </p:spTree>
    <p:extLst>
      <p:ext uri="{BB962C8B-B14F-4D97-AF65-F5344CB8AC3E}">
        <p14:creationId xmlns:p14="http://schemas.microsoft.com/office/powerpoint/2010/main" val="194970628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har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7E659-40A1-4E01-8A1F-843AD2855F6F}"/>
              </a:ext>
            </a:extLst>
          </p:cNvPr>
          <p:cNvSpPr>
            <a:spLocks noGrp="1"/>
          </p:cNvSpPr>
          <p:nvPr>
            <p:ph type="title"/>
          </p:nvPr>
        </p:nvSpPr>
        <p:spPr>
          <a:xfrm>
            <a:off x="796636" y="584258"/>
            <a:ext cx="4118264" cy="2627456"/>
          </a:xfrm>
        </p:spPr>
        <p:txBody>
          <a:bodyPr anchor="t"/>
          <a:lstStyle>
            <a:lvl1pPr>
              <a:defRPr>
                <a:solidFill>
                  <a:schemeClr val="tx2"/>
                </a:solidFill>
              </a:defRPr>
            </a:lvl1pPr>
          </a:lstStyle>
          <a:p>
            <a:r>
              <a:rPr lang="en-US"/>
              <a:t>Click to edit Master title style</a:t>
            </a:r>
            <a:endParaRPr lang="en-US" dirty="0"/>
          </a:p>
        </p:txBody>
      </p:sp>
      <p:sp>
        <p:nvSpPr>
          <p:cNvPr id="7" name="Text Placeholder 9">
            <a:extLst>
              <a:ext uri="{FF2B5EF4-FFF2-40B4-BE49-F238E27FC236}">
                <a16:creationId xmlns:a16="http://schemas.microsoft.com/office/drawing/2014/main" id="{99D66DCA-1F4E-4A70-87F0-A6D22BA7EE21}"/>
              </a:ext>
            </a:extLst>
          </p:cNvPr>
          <p:cNvSpPr>
            <a:spLocks noGrp="1"/>
          </p:cNvSpPr>
          <p:nvPr>
            <p:ph type="body" sz="quarter" idx="14"/>
          </p:nvPr>
        </p:nvSpPr>
        <p:spPr>
          <a:xfrm>
            <a:off x="5407891" y="584258"/>
            <a:ext cx="6508750" cy="1737360"/>
          </a:xfrm>
        </p:spPr>
        <p:txBody>
          <a:bodyPr>
            <a:normAutofit/>
          </a:bodyPr>
          <a:lstStyle>
            <a:lvl1pPr marL="0" indent="0">
              <a:buNone/>
              <a:defRPr sz="1800">
                <a:solidFill>
                  <a:schemeClr val="tx1"/>
                </a:solidFill>
                <a:latin typeface="Avenir LT Std 55 Roman" panose="020B0503020203020204" pitchFamily="34" charset="0"/>
                <a:cs typeface="Segoe UI Light" panose="020B0502040204020203" pitchFamily="34" charset="0"/>
              </a:defRPr>
            </a:lvl1pPr>
          </a:lstStyle>
          <a:p>
            <a:pPr lvl="0"/>
            <a:r>
              <a:rPr lang="en-US"/>
              <a:t>Click to edit Master text styles</a:t>
            </a:r>
          </a:p>
        </p:txBody>
      </p:sp>
      <p:sp>
        <p:nvSpPr>
          <p:cNvPr id="10" name="Chart Placeholder 8">
            <a:extLst>
              <a:ext uri="{FF2B5EF4-FFF2-40B4-BE49-F238E27FC236}">
                <a16:creationId xmlns:a16="http://schemas.microsoft.com/office/drawing/2014/main" id="{ADE85249-7356-4DDE-8BFE-8BFC97213AC2}"/>
              </a:ext>
            </a:extLst>
          </p:cNvPr>
          <p:cNvSpPr>
            <a:spLocks noGrp="1"/>
          </p:cNvSpPr>
          <p:nvPr>
            <p:ph type="chart" sz="quarter" idx="16"/>
          </p:nvPr>
        </p:nvSpPr>
        <p:spPr>
          <a:xfrm>
            <a:off x="796636" y="3429000"/>
            <a:ext cx="4118264" cy="2844742"/>
          </a:xfrm>
        </p:spPr>
        <p:txBody>
          <a:bodyPr>
            <a:normAutofit/>
          </a:bodyPr>
          <a:lstStyle>
            <a:lvl1pPr marL="0" indent="0">
              <a:buNone/>
              <a:defRPr sz="2000"/>
            </a:lvl1pPr>
          </a:lstStyle>
          <a:p>
            <a:r>
              <a:rPr lang="en-US"/>
              <a:t>Click icon to add chart</a:t>
            </a:r>
          </a:p>
        </p:txBody>
      </p:sp>
      <p:sp>
        <p:nvSpPr>
          <p:cNvPr id="9" name="Text Placeholder 9">
            <a:extLst>
              <a:ext uri="{FF2B5EF4-FFF2-40B4-BE49-F238E27FC236}">
                <a16:creationId xmlns:a16="http://schemas.microsoft.com/office/drawing/2014/main" id="{1838FD99-CE58-456F-94EE-C567BEC02181}"/>
              </a:ext>
            </a:extLst>
          </p:cNvPr>
          <p:cNvSpPr>
            <a:spLocks noGrp="1"/>
          </p:cNvSpPr>
          <p:nvPr>
            <p:ph type="body" sz="quarter" idx="19"/>
          </p:nvPr>
        </p:nvSpPr>
        <p:spPr>
          <a:xfrm>
            <a:off x="5407891" y="4536382"/>
            <a:ext cx="6508750" cy="1737360"/>
          </a:xfrm>
        </p:spPr>
        <p:txBody>
          <a:bodyPr>
            <a:normAutofit/>
          </a:bodyPr>
          <a:lstStyle>
            <a:lvl1pPr marL="0" indent="0">
              <a:buNone/>
              <a:defRPr sz="1800">
                <a:solidFill>
                  <a:schemeClr val="tx1"/>
                </a:solidFill>
                <a:latin typeface="Avenir LT Std 55 Roman" panose="020B0503020203020204" pitchFamily="34" charset="0"/>
                <a:cs typeface="Segoe UI Light" panose="020B0502040204020203" pitchFamily="34" charset="0"/>
              </a:defRPr>
            </a:lvl1pPr>
          </a:lstStyle>
          <a:p>
            <a:pPr lvl="0"/>
            <a:r>
              <a:rPr lang="en-US"/>
              <a:t>Click to edit Master text styles</a:t>
            </a:r>
          </a:p>
        </p:txBody>
      </p:sp>
      <p:sp>
        <p:nvSpPr>
          <p:cNvPr id="12" name="Text Placeholder 9">
            <a:extLst>
              <a:ext uri="{FF2B5EF4-FFF2-40B4-BE49-F238E27FC236}">
                <a16:creationId xmlns:a16="http://schemas.microsoft.com/office/drawing/2014/main" id="{3A2D0EC0-119F-4407-9DF5-02EEE873B0E3}"/>
              </a:ext>
            </a:extLst>
          </p:cNvPr>
          <p:cNvSpPr>
            <a:spLocks noGrp="1"/>
          </p:cNvSpPr>
          <p:nvPr>
            <p:ph type="body" sz="quarter" idx="20"/>
          </p:nvPr>
        </p:nvSpPr>
        <p:spPr>
          <a:xfrm>
            <a:off x="5407891" y="2560320"/>
            <a:ext cx="6508750" cy="1737360"/>
          </a:xfrm>
        </p:spPr>
        <p:txBody>
          <a:bodyPr>
            <a:normAutofit/>
          </a:bodyPr>
          <a:lstStyle>
            <a:lvl1pPr marL="0" indent="0">
              <a:buNone/>
              <a:defRPr sz="1800">
                <a:solidFill>
                  <a:schemeClr val="tx1"/>
                </a:solidFill>
                <a:latin typeface="Avenir LT Std 55 Roman" panose="020B0503020203020204" pitchFamily="34" charset="0"/>
                <a:cs typeface="Segoe UI Light" panose="020B0502040204020203" pitchFamily="34" charset="0"/>
              </a:defRPr>
            </a:lvl1pPr>
          </a:lstStyle>
          <a:p>
            <a:pPr lvl="0"/>
            <a:r>
              <a:rPr lang="en-US"/>
              <a:t>Click to edit Master text styles</a:t>
            </a:r>
          </a:p>
        </p:txBody>
      </p:sp>
      <p:sp>
        <p:nvSpPr>
          <p:cNvPr id="3" name="Slide Number Placeholder 3">
            <a:extLst>
              <a:ext uri="{FF2B5EF4-FFF2-40B4-BE49-F238E27FC236}">
                <a16:creationId xmlns:a16="http://schemas.microsoft.com/office/drawing/2014/main" id="{49D3869A-40FF-B4A3-0F44-3FA0E1BD2822}"/>
              </a:ext>
            </a:extLst>
          </p:cNvPr>
          <p:cNvSpPr>
            <a:spLocks noGrp="1"/>
          </p:cNvSpPr>
          <p:nvPr>
            <p:ph type="sldNum" sz="quarter" idx="22"/>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3144041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checker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EE8038B-4448-47F6-BC01-7995600B396C}"/>
              </a:ext>
            </a:extLst>
          </p:cNvPr>
          <p:cNvSpPr/>
          <p:nvPr userDrawn="1"/>
        </p:nvSpPr>
        <p:spPr>
          <a:xfrm>
            <a:off x="601661" y="3429000"/>
            <a:ext cx="3657600" cy="27511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2D72050-BBD4-4555-8150-8E384F92F5FF}"/>
              </a:ext>
            </a:extLst>
          </p:cNvPr>
          <p:cNvSpPr/>
          <p:nvPr userDrawn="1"/>
        </p:nvSpPr>
        <p:spPr>
          <a:xfrm>
            <a:off x="7909427" y="3429000"/>
            <a:ext cx="3657600" cy="2755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894BCB-EC2F-4DE5-AFC7-E78FB23E331B}"/>
              </a:ext>
            </a:extLst>
          </p:cNvPr>
          <p:cNvSpPr/>
          <p:nvPr userDrawn="1"/>
        </p:nvSpPr>
        <p:spPr>
          <a:xfrm>
            <a:off x="4260056" y="673100"/>
            <a:ext cx="3654425" cy="27511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4B78821-08FB-41FA-9EB0-BD7C3B34B85C}"/>
              </a:ext>
            </a:extLst>
          </p:cNvPr>
          <p:cNvSpPr>
            <a:spLocks noGrp="1"/>
          </p:cNvSpPr>
          <p:nvPr>
            <p:ph type="title" hasCustomPrompt="1"/>
          </p:nvPr>
        </p:nvSpPr>
        <p:spPr>
          <a:xfrm>
            <a:off x="4584033" y="921908"/>
            <a:ext cx="3007896" cy="1023506"/>
          </a:xfrm>
        </p:spPr>
        <p:txBody>
          <a:bodyPr>
            <a:normAutofit/>
          </a:bodyPr>
          <a:lstStyle>
            <a:lvl1pPr>
              <a:defRPr sz="2000"/>
            </a:lvl1pPr>
          </a:lstStyle>
          <a:p>
            <a:r>
              <a:rPr lang="en-US" dirty="0"/>
              <a:t>Write your title here.</a:t>
            </a:r>
          </a:p>
        </p:txBody>
      </p:sp>
      <p:sp>
        <p:nvSpPr>
          <p:cNvPr id="14" name="Text Placeholder 9">
            <a:extLst>
              <a:ext uri="{FF2B5EF4-FFF2-40B4-BE49-F238E27FC236}">
                <a16:creationId xmlns:a16="http://schemas.microsoft.com/office/drawing/2014/main" id="{0B594368-39F3-4D34-8546-E9FC43FDBA31}"/>
              </a:ext>
            </a:extLst>
          </p:cNvPr>
          <p:cNvSpPr>
            <a:spLocks noGrp="1"/>
          </p:cNvSpPr>
          <p:nvPr>
            <p:ph type="body" sz="quarter" idx="16"/>
          </p:nvPr>
        </p:nvSpPr>
        <p:spPr>
          <a:xfrm>
            <a:off x="4584033" y="2066983"/>
            <a:ext cx="3007896" cy="1121386"/>
          </a:xfrm>
        </p:spPr>
        <p:txBody>
          <a:bodyPr>
            <a:normAutofit/>
          </a:bodyPr>
          <a:lstStyle>
            <a:lvl1pPr marL="0" indent="0">
              <a:buNone/>
              <a:defRPr sz="1800">
                <a:solidFill>
                  <a:schemeClr val="tx1"/>
                </a:solidFill>
                <a:latin typeface="Avenir LT Std 55 Roman" panose="020B0503020203020204" pitchFamily="34" charset="0"/>
                <a:cs typeface="Segoe UI Semilight" panose="020B0402040204020203" pitchFamily="34" charset="0"/>
              </a:defRPr>
            </a:lvl1pPr>
          </a:lstStyle>
          <a:p>
            <a:pPr lvl="0"/>
            <a:r>
              <a:rPr lang="en-US"/>
              <a:t>Click to edit Master text styles</a:t>
            </a:r>
          </a:p>
        </p:txBody>
      </p:sp>
      <p:sp>
        <p:nvSpPr>
          <p:cNvPr id="32" name="Picture Placeholder 31">
            <a:extLst>
              <a:ext uri="{FF2B5EF4-FFF2-40B4-BE49-F238E27FC236}">
                <a16:creationId xmlns:a16="http://schemas.microsoft.com/office/drawing/2014/main" id="{BFB52F4E-C2C3-43A6-B2CB-42B0087A6961}"/>
              </a:ext>
            </a:extLst>
          </p:cNvPr>
          <p:cNvSpPr>
            <a:spLocks noGrp="1"/>
          </p:cNvSpPr>
          <p:nvPr>
            <p:ph type="pic" sz="quarter" idx="23"/>
          </p:nvPr>
        </p:nvSpPr>
        <p:spPr>
          <a:xfrm>
            <a:off x="4256088" y="3419475"/>
            <a:ext cx="3657600" cy="2743200"/>
          </a:xfrm>
        </p:spPr>
        <p:txBody>
          <a:bodyPr/>
          <a:lstStyle/>
          <a:p>
            <a:r>
              <a:rPr lang="en-US"/>
              <a:t>Click icon to add picture</a:t>
            </a:r>
          </a:p>
        </p:txBody>
      </p:sp>
      <p:sp>
        <p:nvSpPr>
          <p:cNvPr id="33" name="Picture Placeholder 31">
            <a:extLst>
              <a:ext uri="{FF2B5EF4-FFF2-40B4-BE49-F238E27FC236}">
                <a16:creationId xmlns:a16="http://schemas.microsoft.com/office/drawing/2014/main" id="{1938135C-3D0A-47F3-B192-BE22F8C9EB38}"/>
              </a:ext>
            </a:extLst>
          </p:cNvPr>
          <p:cNvSpPr>
            <a:spLocks noGrp="1"/>
          </p:cNvSpPr>
          <p:nvPr>
            <p:ph type="pic" sz="quarter" idx="24"/>
          </p:nvPr>
        </p:nvSpPr>
        <p:spPr>
          <a:xfrm>
            <a:off x="596504" y="676275"/>
            <a:ext cx="3657600" cy="2743200"/>
          </a:xfrm>
        </p:spPr>
        <p:txBody>
          <a:bodyPr/>
          <a:lstStyle/>
          <a:p>
            <a:r>
              <a:rPr lang="en-US"/>
              <a:t>Click icon to add picture</a:t>
            </a:r>
          </a:p>
        </p:txBody>
      </p:sp>
      <p:sp>
        <p:nvSpPr>
          <p:cNvPr id="34" name="Picture Placeholder 31">
            <a:extLst>
              <a:ext uri="{FF2B5EF4-FFF2-40B4-BE49-F238E27FC236}">
                <a16:creationId xmlns:a16="http://schemas.microsoft.com/office/drawing/2014/main" id="{458FB0E5-A55F-4E73-9BA3-70C280066D62}"/>
              </a:ext>
            </a:extLst>
          </p:cNvPr>
          <p:cNvSpPr>
            <a:spLocks noGrp="1"/>
          </p:cNvSpPr>
          <p:nvPr>
            <p:ph type="pic" sz="quarter" idx="25"/>
          </p:nvPr>
        </p:nvSpPr>
        <p:spPr>
          <a:xfrm>
            <a:off x="7907841" y="682625"/>
            <a:ext cx="3657600" cy="2743200"/>
          </a:xfrm>
        </p:spPr>
        <p:txBody>
          <a:bodyPr/>
          <a:lstStyle/>
          <a:p>
            <a:r>
              <a:rPr lang="en-US"/>
              <a:t>Click icon to add picture</a:t>
            </a:r>
          </a:p>
        </p:txBody>
      </p:sp>
      <p:sp>
        <p:nvSpPr>
          <p:cNvPr id="21" name="Text Placeholder 9">
            <a:extLst>
              <a:ext uri="{FF2B5EF4-FFF2-40B4-BE49-F238E27FC236}">
                <a16:creationId xmlns:a16="http://schemas.microsoft.com/office/drawing/2014/main" id="{E12A682D-F626-489F-852D-CEF8A2B7D435}"/>
              </a:ext>
            </a:extLst>
          </p:cNvPr>
          <p:cNvSpPr>
            <a:spLocks noGrp="1"/>
          </p:cNvSpPr>
          <p:nvPr>
            <p:ph type="body" sz="quarter" idx="26"/>
          </p:nvPr>
        </p:nvSpPr>
        <p:spPr>
          <a:xfrm>
            <a:off x="924927" y="4834224"/>
            <a:ext cx="3007896" cy="1121386"/>
          </a:xfrm>
        </p:spPr>
        <p:txBody>
          <a:bodyPr>
            <a:normAutofit/>
          </a:bodyPr>
          <a:lstStyle>
            <a:lvl1pPr marL="0" indent="0">
              <a:buNone/>
              <a:defRPr sz="1800">
                <a:solidFill>
                  <a:schemeClr val="tx1"/>
                </a:solidFill>
                <a:latin typeface="Avenir LT Std 55 Roman" panose="020B0503020203020204" pitchFamily="34" charset="0"/>
                <a:cs typeface="Segoe UI Semilight" panose="020B0402040204020203" pitchFamily="34" charset="0"/>
              </a:defRPr>
            </a:lvl1pPr>
          </a:lstStyle>
          <a:p>
            <a:pPr lvl="0"/>
            <a:r>
              <a:rPr lang="en-US"/>
              <a:t>Click to edit Master text styles</a:t>
            </a:r>
          </a:p>
        </p:txBody>
      </p:sp>
      <p:sp>
        <p:nvSpPr>
          <p:cNvPr id="23" name="Text Placeholder 9">
            <a:extLst>
              <a:ext uri="{FF2B5EF4-FFF2-40B4-BE49-F238E27FC236}">
                <a16:creationId xmlns:a16="http://schemas.microsoft.com/office/drawing/2014/main" id="{4CCAEB00-52BF-4176-B4F3-B64E02046728}"/>
              </a:ext>
            </a:extLst>
          </p:cNvPr>
          <p:cNvSpPr>
            <a:spLocks noGrp="1"/>
          </p:cNvSpPr>
          <p:nvPr>
            <p:ph type="body" sz="quarter" idx="27"/>
          </p:nvPr>
        </p:nvSpPr>
        <p:spPr>
          <a:xfrm>
            <a:off x="8235616" y="4830158"/>
            <a:ext cx="3007896" cy="1121386"/>
          </a:xfrm>
        </p:spPr>
        <p:txBody>
          <a:bodyPr>
            <a:normAutofit/>
          </a:bodyPr>
          <a:lstStyle>
            <a:lvl1pPr marL="0" indent="0">
              <a:buNone/>
              <a:defRPr sz="1800">
                <a:solidFill>
                  <a:schemeClr val="tx1"/>
                </a:solidFill>
                <a:latin typeface="Avenir LT Std 55 Roman" panose="020B0503020203020204" pitchFamily="34" charset="0"/>
                <a:cs typeface="Segoe UI Semilight" panose="020B0402040204020203" pitchFamily="34" charset="0"/>
              </a:defRPr>
            </a:lvl1pPr>
          </a:lstStyle>
          <a:p>
            <a:pPr lvl="0"/>
            <a:r>
              <a:rPr lang="en-US"/>
              <a:t>Click to edit Master text styles</a:t>
            </a:r>
          </a:p>
        </p:txBody>
      </p:sp>
      <p:sp>
        <p:nvSpPr>
          <p:cNvPr id="27" name="Text Placeholder 9">
            <a:extLst>
              <a:ext uri="{FF2B5EF4-FFF2-40B4-BE49-F238E27FC236}">
                <a16:creationId xmlns:a16="http://schemas.microsoft.com/office/drawing/2014/main" id="{69E9355F-11A5-4FCC-B589-5CC30401B35D}"/>
              </a:ext>
            </a:extLst>
          </p:cNvPr>
          <p:cNvSpPr>
            <a:spLocks noGrp="1"/>
          </p:cNvSpPr>
          <p:nvPr>
            <p:ph type="body" sz="quarter" idx="28"/>
          </p:nvPr>
        </p:nvSpPr>
        <p:spPr>
          <a:xfrm>
            <a:off x="924927" y="3693694"/>
            <a:ext cx="3007896" cy="1004105"/>
          </a:xfrm>
        </p:spPr>
        <p:txBody>
          <a:bodyPr>
            <a:normAutofit/>
          </a:bodyPr>
          <a:lstStyle>
            <a:lvl1pPr marL="0" indent="0">
              <a:buNone/>
              <a:defRPr sz="1800">
                <a:solidFill>
                  <a:schemeClr val="tx1"/>
                </a:solidFill>
                <a:latin typeface="Avenir LT Std 55 Roman" panose="020B0503020203020204" pitchFamily="34" charset="0"/>
                <a:cs typeface="Segoe UI Semilight" panose="020B0402040204020203" pitchFamily="34" charset="0"/>
              </a:defRPr>
            </a:lvl1pPr>
          </a:lstStyle>
          <a:p>
            <a:pPr lvl="0"/>
            <a:r>
              <a:rPr lang="en-US"/>
              <a:t>Click to edit Master text styles</a:t>
            </a:r>
          </a:p>
        </p:txBody>
      </p:sp>
      <p:sp>
        <p:nvSpPr>
          <p:cNvPr id="28" name="Text Placeholder 9">
            <a:extLst>
              <a:ext uri="{FF2B5EF4-FFF2-40B4-BE49-F238E27FC236}">
                <a16:creationId xmlns:a16="http://schemas.microsoft.com/office/drawing/2014/main" id="{23E91930-9370-4DD3-9090-1EB86885291F}"/>
              </a:ext>
            </a:extLst>
          </p:cNvPr>
          <p:cNvSpPr>
            <a:spLocks noGrp="1"/>
          </p:cNvSpPr>
          <p:nvPr>
            <p:ph type="body" sz="quarter" idx="29"/>
          </p:nvPr>
        </p:nvSpPr>
        <p:spPr>
          <a:xfrm>
            <a:off x="8232693" y="3693694"/>
            <a:ext cx="3007896" cy="1004105"/>
          </a:xfrm>
        </p:spPr>
        <p:txBody>
          <a:bodyPr>
            <a:normAutofit/>
          </a:bodyPr>
          <a:lstStyle>
            <a:lvl1pPr marL="0" indent="0">
              <a:buNone/>
              <a:defRPr sz="1800">
                <a:solidFill>
                  <a:schemeClr val="tx1"/>
                </a:solidFill>
                <a:latin typeface="Avenir LT Std 55 Roman" panose="020B0503020203020204" pitchFamily="34" charset="0"/>
                <a:cs typeface="Segoe UI Semilight" panose="020B0402040204020203" pitchFamily="34" charset="0"/>
              </a:defRPr>
            </a:lvl1pPr>
          </a:lstStyle>
          <a:p>
            <a:pPr lvl="0"/>
            <a:r>
              <a:rPr lang="en-US"/>
              <a:t>Click to edit Master text styles</a:t>
            </a:r>
          </a:p>
        </p:txBody>
      </p:sp>
      <p:sp>
        <p:nvSpPr>
          <p:cNvPr id="2" name="Slide Number Placeholder 3">
            <a:extLst>
              <a:ext uri="{FF2B5EF4-FFF2-40B4-BE49-F238E27FC236}">
                <a16:creationId xmlns:a16="http://schemas.microsoft.com/office/drawing/2014/main" id="{2C4FE9B0-58C5-9710-EA3B-DE4436BAAD59}"/>
              </a:ext>
            </a:extLst>
          </p:cNvPr>
          <p:cNvSpPr>
            <a:spLocks noGrp="1"/>
          </p:cNvSpPr>
          <p:nvPr>
            <p:ph type="sldNum" sz="quarter" idx="22"/>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318201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Slide">
    <p:bg>
      <p:bgPr>
        <a:blipFill dpi="0" rotWithShape="1">
          <a:blip r:embed="rId2">
            <a:lum/>
          </a:blip>
          <a:srcRect/>
          <a:stretch>
            <a:fillRect l="-15000"/>
          </a:stretch>
        </a:blip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661FF4-2615-4837-AF59-EB2DF3F74FED}"/>
              </a:ext>
            </a:extLst>
          </p:cNvPr>
          <p:cNvSpPr>
            <a:spLocks noGrp="1"/>
          </p:cNvSpPr>
          <p:nvPr>
            <p:ph type="pic" sz="quarter" idx="13"/>
          </p:nvPr>
        </p:nvSpPr>
        <p:spPr>
          <a:xfrm>
            <a:off x="723154" y="600892"/>
            <a:ext cx="3806318" cy="5477692"/>
          </a:xfrm>
          <a:effectLst/>
        </p:spPr>
        <p:txBody>
          <a:bodyPr/>
          <a:lstStyle>
            <a:lvl1pPr marL="0" indent="0">
              <a:buNone/>
              <a:defRPr>
                <a:solidFill>
                  <a:schemeClr val="bg1"/>
                </a:solidFill>
              </a:defRPr>
            </a:lvl1pPr>
          </a:lstStyle>
          <a:p>
            <a:r>
              <a:rPr lang="en-US"/>
              <a:t>Click icon to add picture</a:t>
            </a:r>
            <a:endParaRPr lang="en-US" dirty="0"/>
          </a:p>
        </p:txBody>
      </p:sp>
      <p:sp>
        <p:nvSpPr>
          <p:cNvPr id="9" name="Title 1">
            <a:extLst>
              <a:ext uri="{FF2B5EF4-FFF2-40B4-BE49-F238E27FC236}">
                <a16:creationId xmlns:a16="http://schemas.microsoft.com/office/drawing/2014/main" id="{24AD7FDD-6343-40D0-B9E0-DAB7973914B1}"/>
              </a:ext>
            </a:extLst>
          </p:cNvPr>
          <p:cNvSpPr>
            <a:spLocks noGrp="1"/>
          </p:cNvSpPr>
          <p:nvPr>
            <p:ph type="ctrTitle" hasCustomPrompt="1"/>
          </p:nvPr>
        </p:nvSpPr>
        <p:spPr>
          <a:xfrm>
            <a:off x="5938886" y="1391059"/>
            <a:ext cx="5476974" cy="2351381"/>
          </a:xfrm>
        </p:spPr>
        <p:txBody>
          <a:bodyPr anchor="t"/>
          <a:lstStyle>
            <a:lvl1pPr algn="l">
              <a:defRPr sz="6000">
                <a:solidFill>
                  <a:schemeClr val="tx2"/>
                </a:solidFill>
              </a:defRPr>
            </a:lvl1pPr>
          </a:lstStyle>
          <a:p>
            <a:r>
              <a:rPr lang="en-US" dirty="0"/>
              <a:t>Write your title here.</a:t>
            </a:r>
          </a:p>
        </p:txBody>
      </p:sp>
      <p:sp>
        <p:nvSpPr>
          <p:cNvPr id="11" name="Subtitle 2">
            <a:extLst>
              <a:ext uri="{FF2B5EF4-FFF2-40B4-BE49-F238E27FC236}">
                <a16:creationId xmlns:a16="http://schemas.microsoft.com/office/drawing/2014/main" id="{1B11CDC5-BE2E-40DA-9CAE-1A2D4CF2AD22}"/>
              </a:ext>
            </a:extLst>
          </p:cNvPr>
          <p:cNvSpPr>
            <a:spLocks noGrp="1"/>
          </p:cNvSpPr>
          <p:nvPr>
            <p:ph type="subTitle" idx="1" hasCustomPrompt="1"/>
          </p:nvPr>
        </p:nvSpPr>
        <p:spPr>
          <a:xfrm>
            <a:off x="5938885" y="3893269"/>
            <a:ext cx="5476975" cy="1630645"/>
          </a:xfrm>
        </p:spPr>
        <p:txBody>
          <a:bodyPr>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MASTER SUBTITLE STYLE</a:t>
            </a:r>
          </a:p>
        </p:txBody>
      </p:sp>
      <p:sp>
        <p:nvSpPr>
          <p:cNvPr id="2" name="Slide Number Placeholder 3">
            <a:extLst>
              <a:ext uri="{FF2B5EF4-FFF2-40B4-BE49-F238E27FC236}">
                <a16:creationId xmlns:a16="http://schemas.microsoft.com/office/drawing/2014/main" id="{7DDE2DB0-8895-C92C-07E4-39730C11E17D}"/>
              </a:ext>
            </a:extLst>
          </p:cNvPr>
          <p:cNvSpPr>
            <a:spLocks noGrp="1"/>
          </p:cNvSpPr>
          <p:nvPr>
            <p:ph type="sldNum" sz="quarter" idx="22"/>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1704260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pictur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A1CC-D598-4069-B5AB-C2D3719E97B0}"/>
              </a:ext>
            </a:extLst>
          </p:cNvPr>
          <p:cNvSpPr>
            <a:spLocks noGrp="1"/>
          </p:cNvSpPr>
          <p:nvPr>
            <p:ph type="title"/>
          </p:nvPr>
        </p:nvSpPr>
        <p:spPr>
          <a:xfrm>
            <a:off x="817419" y="1596449"/>
            <a:ext cx="3042804" cy="783070"/>
          </a:xfrm>
        </p:spPr>
        <p:txBody>
          <a:bodyPr anchor="t">
            <a:noAutofit/>
          </a:bodyPr>
          <a:lstStyle>
            <a:lvl1pPr algn="l">
              <a:defRPr sz="2400">
                <a:solidFill>
                  <a:schemeClr val="tx2"/>
                </a:solidFill>
              </a:defRPr>
            </a:lvl1pPr>
          </a:lstStyle>
          <a:p>
            <a:r>
              <a:rPr lang="en-US"/>
              <a:t>Click to edit Master title style</a:t>
            </a:r>
          </a:p>
        </p:txBody>
      </p:sp>
      <p:sp>
        <p:nvSpPr>
          <p:cNvPr id="8" name="Text Placeholder 7">
            <a:extLst>
              <a:ext uri="{FF2B5EF4-FFF2-40B4-BE49-F238E27FC236}">
                <a16:creationId xmlns:a16="http://schemas.microsoft.com/office/drawing/2014/main" id="{2F18BA59-AA83-4744-A5B9-B64956D34150}"/>
              </a:ext>
            </a:extLst>
          </p:cNvPr>
          <p:cNvSpPr>
            <a:spLocks noGrp="1"/>
          </p:cNvSpPr>
          <p:nvPr>
            <p:ph type="body" sz="quarter" idx="13" hasCustomPrompt="1"/>
          </p:nvPr>
        </p:nvSpPr>
        <p:spPr>
          <a:xfrm>
            <a:off x="817563" y="2743200"/>
            <a:ext cx="3043237" cy="3252788"/>
          </a:xfrm>
        </p:spPr>
        <p:txBody>
          <a:bodyPr>
            <a:normAutofit/>
          </a:bodyPr>
          <a:lstStyle>
            <a:lvl1pPr marL="0" indent="0" algn="l">
              <a:buNone/>
              <a:defRPr sz="1800">
                <a:solidFill>
                  <a:schemeClr val="tx1"/>
                </a:solidFill>
                <a:latin typeface="Avenir LT Std 55 Roman" panose="020B0503020203020204" pitchFamily="34" charset="0"/>
                <a:cs typeface="Segoe UI Light" panose="020B0502040204020203"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Add your detail here. </a:t>
            </a:r>
          </a:p>
        </p:txBody>
      </p:sp>
      <p:sp>
        <p:nvSpPr>
          <p:cNvPr id="10" name="Picture Placeholder 9">
            <a:extLst>
              <a:ext uri="{FF2B5EF4-FFF2-40B4-BE49-F238E27FC236}">
                <a16:creationId xmlns:a16="http://schemas.microsoft.com/office/drawing/2014/main" id="{DBFAEE23-5141-4300-BCED-A2BCDADB7AC6}"/>
              </a:ext>
            </a:extLst>
          </p:cNvPr>
          <p:cNvSpPr>
            <a:spLocks noGrp="1"/>
          </p:cNvSpPr>
          <p:nvPr>
            <p:ph type="pic" sz="quarter" idx="14"/>
          </p:nvPr>
        </p:nvSpPr>
        <p:spPr>
          <a:xfrm>
            <a:off x="4494213" y="477838"/>
            <a:ext cx="3346450" cy="5518150"/>
          </a:xfrm>
          <a:effectLst/>
        </p:spPr>
        <p:txBody>
          <a:bodyPr>
            <a:normAutofit/>
          </a:bodyPr>
          <a:lstStyle>
            <a:lvl1pPr marL="0" indent="0">
              <a:buNone/>
              <a:defRPr sz="1800"/>
            </a:lvl1pPr>
          </a:lstStyle>
          <a:p>
            <a:r>
              <a:rPr lang="en-US"/>
              <a:t>Click icon to add picture</a:t>
            </a:r>
          </a:p>
        </p:txBody>
      </p:sp>
      <p:sp>
        <p:nvSpPr>
          <p:cNvPr id="12" name="Picture Placeholder 11">
            <a:extLst>
              <a:ext uri="{FF2B5EF4-FFF2-40B4-BE49-F238E27FC236}">
                <a16:creationId xmlns:a16="http://schemas.microsoft.com/office/drawing/2014/main" id="{86F7047D-1902-42C0-AC12-719D4E35A61C}"/>
              </a:ext>
            </a:extLst>
          </p:cNvPr>
          <p:cNvSpPr>
            <a:spLocks noGrp="1"/>
          </p:cNvSpPr>
          <p:nvPr>
            <p:ph type="pic" sz="quarter" idx="15"/>
          </p:nvPr>
        </p:nvSpPr>
        <p:spPr>
          <a:xfrm>
            <a:off x="8275638" y="514350"/>
            <a:ext cx="3502025" cy="2515754"/>
          </a:xfrm>
          <a:effectLst/>
        </p:spPr>
        <p:txBody>
          <a:bodyPr>
            <a:normAutofit/>
          </a:bodyPr>
          <a:lstStyle>
            <a:lvl1pPr marL="0" indent="0">
              <a:buNone/>
              <a:defRPr sz="1800"/>
            </a:lvl1pPr>
          </a:lstStyle>
          <a:p>
            <a:r>
              <a:rPr lang="en-US"/>
              <a:t>Click icon to add picture</a:t>
            </a:r>
          </a:p>
        </p:txBody>
      </p:sp>
      <p:sp>
        <p:nvSpPr>
          <p:cNvPr id="13" name="Picture Placeholder 11">
            <a:extLst>
              <a:ext uri="{FF2B5EF4-FFF2-40B4-BE49-F238E27FC236}">
                <a16:creationId xmlns:a16="http://schemas.microsoft.com/office/drawing/2014/main" id="{D8EE881B-31A7-4AB2-8ACD-E6AB33C8F578}"/>
              </a:ext>
            </a:extLst>
          </p:cNvPr>
          <p:cNvSpPr>
            <a:spLocks noGrp="1"/>
          </p:cNvSpPr>
          <p:nvPr>
            <p:ph type="pic" sz="quarter" idx="16"/>
          </p:nvPr>
        </p:nvSpPr>
        <p:spPr>
          <a:xfrm>
            <a:off x="8275638" y="3366077"/>
            <a:ext cx="3502025" cy="2629911"/>
          </a:xfrm>
          <a:effectLst/>
        </p:spPr>
        <p:txBody>
          <a:bodyPr>
            <a:normAutofit/>
          </a:bodyPr>
          <a:lstStyle>
            <a:lvl1pPr marL="0" indent="0">
              <a:buNone/>
              <a:defRPr sz="1800"/>
            </a:lvl1pPr>
          </a:lstStyle>
          <a:p>
            <a:r>
              <a:rPr lang="en-US"/>
              <a:t>Click icon to add picture</a:t>
            </a:r>
            <a:endParaRPr lang="en-US" dirty="0"/>
          </a:p>
        </p:txBody>
      </p:sp>
      <p:sp>
        <p:nvSpPr>
          <p:cNvPr id="3" name="Slide Number Placeholder 3">
            <a:extLst>
              <a:ext uri="{FF2B5EF4-FFF2-40B4-BE49-F238E27FC236}">
                <a16:creationId xmlns:a16="http://schemas.microsoft.com/office/drawing/2014/main" id="{B59215C0-5648-A629-8192-7B1451B9803A}"/>
              </a:ext>
            </a:extLst>
          </p:cNvPr>
          <p:cNvSpPr>
            <a:spLocks noGrp="1"/>
          </p:cNvSpPr>
          <p:nvPr>
            <p:ph type="sldNum" sz="quarter" idx="22"/>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126293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content fea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E63E-8026-46ED-9873-0C383F22F0CB}"/>
              </a:ext>
            </a:extLst>
          </p:cNvPr>
          <p:cNvSpPr>
            <a:spLocks noGrp="1"/>
          </p:cNvSpPr>
          <p:nvPr>
            <p:ph type="title"/>
          </p:nvPr>
        </p:nvSpPr>
        <p:spPr>
          <a:xfrm>
            <a:off x="953222" y="892486"/>
            <a:ext cx="4258541" cy="1328593"/>
          </a:xfrm>
        </p:spPr>
        <p:txBody>
          <a:bodyPr anchor="t"/>
          <a:lstStyle>
            <a:lvl1pPr>
              <a:defRPr>
                <a:solidFill>
                  <a:schemeClr val="tx2"/>
                </a:solidFill>
              </a:defRPr>
            </a:lvl1p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8C82AA8E-5FEB-4258-9B26-9E322CCFFE84}"/>
              </a:ext>
            </a:extLst>
          </p:cNvPr>
          <p:cNvSpPr>
            <a:spLocks noGrp="1"/>
          </p:cNvSpPr>
          <p:nvPr>
            <p:ph sz="quarter" idx="13"/>
          </p:nvPr>
        </p:nvSpPr>
        <p:spPr>
          <a:xfrm>
            <a:off x="6096000" y="909638"/>
            <a:ext cx="4868862" cy="4867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AEDF7DF6-B509-4982-8EEA-1A5D3BB2AD30}"/>
              </a:ext>
            </a:extLst>
          </p:cNvPr>
          <p:cNvSpPr>
            <a:spLocks noGrp="1"/>
          </p:cNvSpPr>
          <p:nvPr>
            <p:ph type="body" sz="quarter" idx="14"/>
          </p:nvPr>
        </p:nvSpPr>
        <p:spPr>
          <a:xfrm>
            <a:off x="952500" y="2562726"/>
            <a:ext cx="4259263" cy="3214187"/>
          </a:xfrm>
        </p:spPr>
        <p:txBody>
          <a:bodyPr>
            <a:normAutofit/>
          </a:bodyPr>
          <a:lstStyle>
            <a:lvl1pPr marL="0" indent="0">
              <a:buNone/>
              <a:defRPr sz="1800">
                <a:solidFill>
                  <a:schemeClr val="tx1"/>
                </a:solidFill>
                <a:latin typeface="Avenir LT Std 55 Roman" panose="020B0503020203020204" pitchFamily="34" charset="0"/>
                <a:cs typeface="Segoe UI Light" panose="020B0502040204020203" pitchFamily="34" charset="0"/>
              </a:defRPr>
            </a:lvl1pPr>
            <a:lvl2pPr marL="457200" indent="0">
              <a:buNone/>
              <a:defRPr sz="1800">
                <a:solidFill>
                  <a:schemeClr val="accent6"/>
                </a:solidFill>
              </a:defRPr>
            </a:lvl2pPr>
            <a:lvl3pPr marL="914400" indent="0">
              <a:buNone/>
              <a:defRPr sz="1600">
                <a:solidFill>
                  <a:schemeClr val="accent6"/>
                </a:solidFill>
              </a:defRPr>
            </a:lvl3pPr>
            <a:lvl4pPr marL="1371600" indent="0">
              <a:buNone/>
              <a:defRPr sz="1400">
                <a:solidFill>
                  <a:schemeClr val="accent6"/>
                </a:solidFill>
              </a:defRPr>
            </a:lvl4pPr>
            <a:lvl5pPr marL="1828800" indent="0">
              <a:buNone/>
              <a:defRPr sz="1400">
                <a:solidFill>
                  <a:schemeClr val="accent6"/>
                </a:solidFill>
              </a:defRPr>
            </a:lvl5pPr>
          </a:lstStyle>
          <a:p>
            <a:pPr lvl="0"/>
            <a:r>
              <a:rPr lang="en-US"/>
              <a:t>Click to edit Master text styles</a:t>
            </a:r>
          </a:p>
        </p:txBody>
      </p:sp>
      <p:sp>
        <p:nvSpPr>
          <p:cNvPr id="3" name="Slide Number Placeholder 3">
            <a:extLst>
              <a:ext uri="{FF2B5EF4-FFF2-40B4-BE49-F238E27FC236}">
                <a16:creationId xmlns:a16="http://schemas.microsoft.com/office/drawing/2014/main" id="{81964575-D1ED-2A31-BD88-F5FA39B13AC3}"/>
              </a:ext>
            </a:extLst>
          </p:cNvPr>
          <p:cNvSpPr>
            <a:spLocks noGrp="1"/>
          </p:cNvSpPr>
          <p:nvPr>
            <p:ph type="sldNum" sz="quarter" idx="22"/>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1546429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bile photo and detail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3469D5-DBE3-4ADD-8985-43AA70A8C1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8168" b="37847"/>
          <a:stretch/>
        </p:blipFill>
        <p:spPr>
          <a:xfrm>
            <a:off x="0" y="5213140"/>
            <a:ext cx="12192000" cy="1644859"/>
          </a:xfrm>
          <a:prstGeom prst="rect">
            <a:avLst/>
          </a:prstGeom>
        </p:spPr>
      </p:pic>
      <p:sp>
        <p:nvSpPr>
          <p:cNvPr id="2" name="Title 1">
            <a:extLst>
              <a:ext uri="{FF2B5EF4-FFF2-40B4-BE49-F238E27FC236}">
                <a16:creationId xmlns:a16="http://schemas.microsoft.com/office/drawing/2014/main" id="{ED017CED-8605-4A58-A0F9-FBF98F490BA1}"/>
              </a:ext>
            </a:extLst>
          </p:cNvPr>
          <p:cNvSpPr>
            <a:spLocks noGrp="1"/>
          </p:cNvSpPr>
          <p:nvPr>
            <p:ph type="title" hasCustomPrompt="1"/>
          </p:nvPr>
        </p:nvSpPr>
        <p:spPr>
          <a:xfrm>
            <a:off x="529388" y="696812"/>
            <a:ext cx="3493062" cy="783070"/>
          </a:xfrm>
        </p:spPr>
        <p:txBody>
          <a:bodyPr anchor="t">
            <a:normAutofit/>
          </a:bodyPr>
          <a:lstStyle>
            <a:lvl1pPr algn="l">
              <a:defRPr sz="2800">
                <a:solidFill>
                  <a:schemeClr val="tx2"/>
                </a:solidFill>
              </a:defRPr>
            </a:lvl1pPr>
          </a:lstStyle>
          <a:p>
            <a:r>
              <a:rPr lang="en-US" dirty="0"/>
              <a:t>Write a title here</a:t>
            </a:r>
          </a:p>
        </p:txBody>
      </p:sp>
      <p:sp>
        <p:nvSpPr>
          <p:cNvPr id="12" name="Picture Placeholder 11">
            <a:extLst>
              <a:ext uri="{FF2B5EF4-FFF2-40B4-BE49-F238E27FC236}">
                <a16:creationId xmlns:a16="http://schemas.microsoft.com/office/drawing/2014/main" id="{957FB0FE-1E6F-4A6F-B81F-6A08BFFFAA9E}"/>
              </a:ext>
            </a:extLst>
          </p:cNvPr>
          <p:cNvSpPr>
            <a:spLocks noGrp="1"/>
          </p:cNvSpPr>
          <p:nvPr>
            <p:ph type="pic" sz="quarter" idx="13" hasCustomPrompt="1"/>
          </p:nvPr>
        </p:nvSpPr>
        <p:spPr>
          <a:xfrm>
            <a:off x="4583113" y="1889761"/>
            <a:ext cx="3030537" cy="4968240"/>
          </a:xfrm>
        </p:spPr>
        <p:txBody>
          <a:bodyPr/>
          <a:lstStyle>
            <a:lvl1pPr marL="0" indent="0">
              <a:buNone/>
              <a:defRPr/>
            </a:lvl1pPr>
          </a:lstStyle>
          <a:p>
            <a:r>
              <a:rPr lang="en-US" dirty="0"/>
              <a:t>Insert your mobile photo</a:t>
            </a:r>
          </a:p>
        </p:txBody>
      </p:sp>
      <p:sp>
        <p:nvSpPr>
          <p:cNvPr id="16" name="Text Placeholder 10">
            <a:extLst>
              <a:ext uri="{FF2B5EF4-FFF2-40B4-BE49-F238E27FC236}">
                <a16:creationId xmlns:a16="http://schemas.microsoft.com/office/drawing/2014/main" id="{66B5F64C-09DE-461E-8402-EC42C096F813}"/>
              </a:ext>
            </a:extLst>
          </p:cNvPr>
          <p:cNvSpPr>
            <a:spLocks noGrp="1"/>
          </p:cNvSpPr>
          <p:nvPr>
            <p:ph type="body" sz="quarter" idx="14"/>
          </p:nvPr>
        </p:nvSpPr>
        <p:spPr>
          <a:xfrm>
            <a:off x="529389" y="1672389"/>
            <a:ext cx="3493061" cy="2799186"/>
          </a:xfrm>
        </p:spPr>
        <p:txBody>
          <a:bodyPr>
            <a:normAutofit/>
          </a:bodyPr>
          <a:lstStyle>
            <a:lvl1pPr marL="0" indent="0">
              <a:buNone/>
              <a:defRPr sz="1800">
                <a:solidFill>
                  <a:schemeClr val="tx1"/>
                </a:solidFill>
                <a:latin typeface="Avenir LT Std 55 Roman" panose="020B0503020203020204" pitchFamily="34" charset="0"/>
                <a:cs typeface="Segoe UI Light" panose="020B0502040204020203" pitchFamily="34" charset="0"/>
              </a:defRPr>
            </a:lvl1pPr>
            <a:lvl2pPr marL="457200" indent="0">
              <a:buNone/>
              <a:defRPr sz="1800">
                <a:solidFill>
                  <a:schemeClr val="accent6"/>
                </a:solidFill>
              </a:defRPr>
            </a:lvl2pPr>
            <a:lvl3pPr marL="914400" indent="0">
              <a:buNone/>
              <a:defRPr sz="1600">
                <a:solidFill>
                  <a:schemeClr val="accent6"/>
                </a:solidFill>
              </a:defRPr>
            </a:lvl3pPr>
            <a:lvl4pPr marL="1371600" indent="0">
              <a:buNone/>
              <a:defRPr sz="1400">
                <a:solidFill>
                  <a:schemeClr val="accent6"/>
                </a:solidFill>
              </a:defRPr>
            </a:lvl4pPr>
            <a:lvl5pPr marL="1828800" indent="0">
              <a:buNone/>
              <a:defRPr sz="1400">
                <a:solidFill>
                  <a:schemeClr val="accent6"/>
                </a:solidFill>
              </a:defRPr>
            </a:lvl5pPr>
          </a:lstStyle>
          <a:p>
            <a:pPr lvl="0"/>
            <a:r>
              <a:rPr lang="en-US"/>
              <a:t>Click to edit Master text styles</a:t>
            </a:r>
          </a:p>
        </p:txBody>
      </p:sp>
      <p:sp>
        <p:nvSpPr>
          <p:cNvPr id="17" name="Text Placeholder 9">
            <a:extLst>
              <a:ext uri="{FF2B5EF4-FFF2-40B4-BE49-F238E27FC236}">
                <a16:creationId xmlns:a16="http://schemas.microsoft.com/office/drawing/2014/main" id="{49018D22-85CC-4353-9021-662DC98BDBCA}"/>
              </a:ext>
            </a:extLst>
          </p:cNvPr>
          <p:cNvSpPr>
            <a:spLocks noGrp="1"/>
          </p:cNvSpPr>
          <p:nvPr>
            <p:ph type="body" sz="quarter" idx="16"/>
          </p:nvPr>
        </p:nvSpPr>
        <p:spPr>
          <a:xfrm>
            <a:off x="9209606" y="696812"/>
            <a:ext cx="2436962" cy="843687"/>
          </a:xfrm>
        </p:spPr>
        <p:txBody>
          <a:bodyPr anchor="ctr">
            <a:noAutofit/>
          </a:bodyPr>
          <a:lstStyle>
            <a:lvl1pPr marL="0" indent="0">
              <a:buNone/>
              <a:defRPr sz="1400">
                <a:solidFill>
                  <a:schemeClr val="tx1"/>
                </a:solidFill>
                <a:latin typeface="Avenir LT Std 55 Roman" panose="020B0503020203020204" pitchFamily="34" charset="0"/>
                <a:cs typeface="Segoe UI Semilight" panose="020B0402040204020203" pitchFamily="34" charset="0"/>
              </a:defRPr>
            </a:lvl1pPr>
            <a:lvl2pPr marL="457200" indent="0">
              <a:buNone/>
              <a:defRPr sz="1600">
                <a:solidFill>
                  <a:schemeClr val="accent6"/>
                </a:solidFill>
                <a:latin typeface="Segoe UI Semilight" panose="020B0402040204020203" pitchFamily="34" charset="0"/>
                <a:cs typeface="Segoe UI Semilight" panose="020B0402040204020203" pitchFamily="34" charset="0"/>
              </a:defRPr>
            </a:lvl2pPr>
            <a:lvl3pPr marL="914400" indent="0">
              <a:buNone/>
              <a:defRPr sz="1400">
                <a:solidFill>
                  <a:schemeClr val="accent6"/>
                </a:solidFill>
                <a:latin typeface="Segoe UI Semilight" panose="020B0402040204020203" pitchFamily="34" charset="0"/>
                <a:cs typeface="Segoe UI Semilight" panose="020B0402040204020203" pitchFamily="34" charset="0"/>
              </a:defRPr>
            </a:lvl3pPr>
            <a:lvl4pPr marL="1371600" indent="0">
              <a:buNone/>
              <a:defRPr sz="1200">
                <a:solidFill>
                  <a:schemeClr val="accent6"/>
                </a:solidFill>
                <a:latin typeface="Segoe UI Semilight" panose="020B0402040204020203" pitchFamily="34" charset="0"/>
                <a:cs typeface="Segoe UI Semilight" panose="020B0402040204020203" pitchFamily="34" charset="0"/>
              </a:defRPr>
            </a:lvl4pPr>
            <a:lvl5pPr marL="1828800" indent="0">
              <a:buNone/>
              <a:defRPr sz="1200">
                <a:solidFill>
                  <a:schemeClr val="accent6"/>
                </a:solidFill>
                <a:latin typeface="Segoe UI Semilight" panose="020B0402040204020203" pitchFamily="34" charset="0"/>
                <a:cs typeface="Segoe UI Semilight" panose="020B0402040204020203" pitchFamily="34" charset="0"/>
              </a:defRPr>
            </a:lvl5pPr>
          </a:lstStyle>
          <a:p>
            <a:pPr lvl="0"/>
            <a:r>
              <a:rPr lang="en-US" dirty="0"/>
              <a:t>Click to edit Master text styles</a:t>
            </a:r>
          </a:p>
        </p:txBody>
      </p:sp>
      <p:sp>
        <p:nvSpPr>
          <p:cNvPr id="18" name="Picture Placeholder 26">
            <a:extLst>
              <a:ext uri="{FF2B5EF4-FFF2-40B4-BE49-F238E27FC236}">
                <a16:creationId xmlns:a16="http://schemas.microsoft.com/office/drawing/2014/main" id="{FE9645AD-7B1D-4052-94CC-48DD38B89A28}"/>
              </a:ext>
            </a:extLst>
          </p:cNvPr>
          <p:cNvSpPr>
            <a:spLocks noGrp="1"/>
          </p:cNvSpPr>
          <p:nvPr>
            <p:ph type="pic" sz="quarter" idx="22" hasCustomPrompt="1"/>
          </p:nvPr>
        </p:nvSpPr>
        <p:spPr>
          <a:xfrm>
            <a:off x="8265042" y="1561064"/>
            <a:ext cx="944563" cy="843535"/>
          </a:xfrm>
          <a:noFill/>
        </p:spPr>
        <p:txBody>
          <a:bodyPr>
            <a:normAutofit/>
          </a:bodyPr>
          <a:lstStyle>
            <a:lvl1pPr marL="0" indent="0">
              <a:buNone/>
              <a:defRPr sz="1100"/>
            </a:lvl1pPr>
          </a:lstStyle>
          <a:p>
            <a:r>
              <a:rPr lang="en-US" dirty="0"/>
              <a:t>Insert icon</a:t>
            </a:r>
          </a:p>
        </p:txBody>
      </p:sp>
      <p:sp>
        <p:nvSpPr>
          <p:cNvPr id="19" name="Text Placeholder 9">
            <a:extLst>
              <a:ext uri="{FF2B5EF4-FFF2-40B4-BE49-F238E27FC236}">
                <a16:creationId xmlns:a16="http://schemas.microsoft.com/office/drawing/2014/main" id="{62A11023-683C-4944-BD24-7536E90F17EA}"/>
              </a:ext>
            </a:extLst>
          </p:cNvPr>
          <p:cNvSpPr>
            <a:spLocks noGrp="1"/>
          </p:cNvSpPr>
          <p:nvPr>
            <p:ph type="body" sz="quarter" idx="18"/>
          </p:nvPr>
        </p:nvSpPr>
        <p:spPr>
          <a:xfrm>
            <a:off x="9209606" y="1564563"/>
            <a:ext cx="2436962" cy="840036"/>
          </a:xfrm>
          <a:noFill/>
          <a:ln>
            <a:noFill/>
          </a:ln>
        </p:spPr>
        <p:txBody>
          <a:bodyPr anchor="ctr">
            <a:noAutofit/>
          </a:bodyPr>
          <a:lstStyle>
            <a:lvl1pPr marL="0" indent="0">
              <a:buNone/>
              <a:defRPr sz="1400">
                <a:solidFill>
                  <a:schemeClr val="tx1"/>
                </a:solidFill>
                <a:latin typeface="Avenir LT Std 55 Roman" panose="020B0503020203020204" pitchFamily="34" charset="0"/>
                <a:cs typeface="Segoe UI Semilight" panose="020B0402040204020203" pitchFamily="34" charset="0"/>
              </a:defRPr>
            </a:lvl1pPr>
            <a:lvl2pPr marL="457200" indent="0">
              <a:buNone/>
              <a:defRPr sz="1600">
                <a:solidFill>
                  <a:schemeClr val="accent6"/>
                </a:solidFill>
                <a:latin typeface="Segoe UI Semilight" panose="020B0402040204020203" pitchFamily="34" charset="0"/>
                <a:cs typeface="Segoe UI Semilight" panose="020B0402040204020203" pitchFamily="34" charset="0"/>
              </a:defRPr>
            </a:lvl2pPr>
            <a:lvl3pPr marL="914400" indent="0">
              <a:buNone/>
              <a:defRPr sz="1400">
                <a:solidFill>
                  <a:schemeClr val="accent6"/>
                </a:solidFill>
                <a:latin typeface="Segoe UI Semilight" panose="020B0402040204020203" pitchFamily="34" charset="0"/>
                <a:cs typeface="Segoe UI Semilight" panose="020B0402040204020203" pitchFamily="34" charset="0"/>
              </a:defRPr>
            </a:lvl3pPr>
            <a:lvl4pPr marL="1371600" indent="0">
              <a:buNone/>
              <a:defRPr sz="1200">
                <a:solidFill>
                  <a:schemeClr val="accent6"/>
                </a:solidFill>
                <a:latin typeface="Segoe UI Semilight" panose="020B0402040204020203" pitchFamily="34" charset="0"/>
                <a:cs typeface="Segoe UI Semilight" panose="020B0402040204020203" pitchFamily="34" charset="0"/>
              </a:defRPr>
            </a:lvl4pPr>
            <a:lvl5pPr marL="1828800" indent="0">
              <a:buNone/>
              <a:defRPr sz="1200">
                <a:solidFill>
                  <a:schemeClr val="accent6"/>
                </a:solidFill>
                <a:latin typeface="Segoe UI Semilight" panose="020B0402040204020203" pitchFamily="34" charset="0"/>
                <a:cs typeface="Segoe UI Semilight" panose="020B0402040204020203" pitchFamily="34" charset="0"/>
              </a:defRPr>
            </a:lvl5pPr>
          </a:lstStyle>
          <a:p>
            <a:pPr lvl="0"/>
            <a:r>
              <a:rPr lang="en-US"/>
              <a:t>Click to edit Master text styles</a:t>
            </a:r>
          </a:p>
        </p:txBody>
      </p:sp>
      <p:sp>
        <p:nvSpPr>
          <p:cNvPr id="20" name="Picture Placeholder 26">
            <a:extLst>
              <a:ext uri="{FF2B5EF4-FFF2-40B4-BE49-F238E27FC236}">
                <a16:creationId xmlns:a16="http://schemas.microsoft.com/office/drawing/2014/main" id="{DE7E5B02-88FF-4770-9425-65A1FB6459C6}"/>
              </a:ext>
            </a:extLst>
          </p:cNvPr>
          <p:cNvSpPr>
            <a:spLocks noGrp="1"/>
          </p:cNvSpPr>
          <p:nvPr>
            <p:ph type="pic" sz="quarter" idx="23" hasCustomPrompt="1"/>
          </p:nvPr>
        </p:nvSpPr>
        <p:spPr>
          <a:xfrm>
            <a:off x="8265042" y="696813"/>
            <a:ext cx="940909" cy="842977"/>
          </a:xfrm>
        </p:spPr>
        <p:txBody>
          <a:bodyPr>
            <a:normAutofit/>
          </a:bodyPr>
          <a:lstStyle>
            <a:lvl1pPr marL="0" indent="0">
              <a:buNone/>
              <a:defRPr sz="1100"/>
            </a:lvl1pPr>
          </a:lstStyle>
          <a:p>
            <a:r>
              <a:rPr lang="en-US" dirty="0"/>
              <a:t>Insert icon</a:t>
            </a:r>
          </a:p>
        </p:txBody>
      </p:sp>
      <p:sp>
        <p:nvSpPr>
          <p:cNvPr id="21" name="Text Placeholder 9">
            <a:extLst>
              <a:ext uri="{FF2B5EF4-FFF2-40B4-BE49-F238E27FC236}">
                <a16:creationId xmlns:a16="http://schemas.microsoft.com/office/drawing/2014/main" id="{218AC80C-93B7-44AC-BEB8-540DB05AB109}"/>
              </a:ext>
            </a:extLst>
          </p:cNvPr>
          <p:cNvSpPr>
            <a:spLocks noGrp="1"/>
          </p:cNvSpPr>
          <p:nvPr>
            <p:ph type="body" sz="quarter" idx="20"/>
          </p:nvPr>
        </p:nvSpPr>
        <p:spPr>
          <a:xfrm>
            <a:off x="9207778" y="2426179"/>
            <a:ext cx="2436962" cy="856524"/>
          </a:xfrm>
        </p:spPr>
        <p:txBody>
          <a:bodyPr anchor="ctr">
            <a:noAutofit/>
          </a:bodyPr>
          <a:lstStyle>
            <a:lvl1pPr marL="0" indent="0">
              <a:buNone/>
              <a:defRPr sz="1400">
                <a:solidFill>
                  <a:schemeClr val="tx1"/>
                </a:solidFill>
                <a:latin typeface="Avenir LT Std 55 Roman" panose="020B0503020203020204" pitchFamily="34" charset="0"/>
                <a:cs typeface="Segoe UI Semilight" panose="020B0402040204020203" pitchFamily="34" charset="0"/>
              </a:defRPr>
            </a:lvl1pPr>
            <a:lvl2pPr marL="457200" indent="0">
              <a:buNone/>
              <a:defRPr sz="1600">
                <a:solidFill>
                  <a:schemeClr val="accent6"/>
                </a:solidFill>
                <a:latin typeface="Segoe UI Semilight" panose="020B0402040204020203" pitchFamily="34" charset="0"/>
                <a:cs typeface="Segoe UI Semilight" panose="020B0402040204020203" pitchFamily="34" charset="0"/>
              </a:defRPr>
            </a:lvl2pPr>
            <a:lvl3pPr marL="914400" indent="0">
              <a:buNone/>
              <a:defRPr sz="1400">
                <a:solidFill>
                  <a:schemeClr val="accent6"/>
                </a:solidFill>
                <a:latin typeface="Segoe UI Semilight" panose="020B0402040204020203" pitchFamily="34" charset="0"/>
                <a:cs typeface="Segoe UI Semilight" panose="020B0402040204020203" pitchFamily="34" charset="0"/>
              </a:defRPr>
            </a:lvl3pPr>
            <a:lvl4pPr marL="1371600" indent="0">
              <a:buNone/>
              <a:defRPr sz="1200">
                <a:solidFill>
                  <a:schemeClr val="accent6"/>
                </a:solidFill>
                <a:latin typeface="Segoe UI Semilight" panose="020B0402040204020203" pitchFamily="34" charset="0"/>
                <a:cs typeface="Segoe UI Semilight" panose="020B0402040204020203" pitchFamily="34" charset="0"/>
              </a:defRPr>
            </a:lvl4pPr>
            <a:lvl5pPr marL="1828800" indent="0">
              <a:buNone/>
              <a:defRPr sz="1200">
                <a:solidFill>
                  <a:schemeClr val="accent6"/>
                </a:solidFill>
                <a:latin typeface="Segoe UI Semilight" panose="020B0402040204020203" pitchFamily="34" charset="0"/>
                <a:cs typeface="Segoe UI Semilight" panose="020B0402040204020203" pitchFamily="34" charset="0"/>
              </a:defRPr>
            </a:lvl5pPr>
          </a:lstStyle>
          <a:p>
            <a:pPr lvl="0"/>
            <a:r>
              <a:rPr lang="en-US"/>
              <a:t>Click to edit Master text styles</a:t>
            </a:r>
          </a:p>
        </p:txBody>
      </p:sp>
      <p:sp>
        <p:nvSpPr>
          <p:cNvPr id="22" name="Picture Placeholder 26">
            <a:extLst>
              <a:ext uri="{FF2B5EF4-FFF2-40B4-BE49-F238E27FC236}">
                <a16:creationId xmlns:a16="http://schemas.microsoft.com/office/drawing/2014/main" id="{8EF9AB5F-DD88-4431-B045-057D42478329}"/>
              </a:ext>
            </a:extLst>
          </p:cNvPr>
          <p:cNvSpPr>
            <a:spLocks noGrp="1"/>
          </p:cNvSpPr>
          <p:nvPr>
            <p:ph type="pic" sz="quarter" idx="21" hasCustomPrompt="1"/>
          </p:nvPr>
        </p:nvSpPr>
        <p:spPr>
          <a:xfrm>
            <a:off x="8265043" y="2422102"/>
            <a:ext cx="940908" cy="856524"/>
          </a:xfrm>
        </p:spPr>
        <p:txBody>
          <a:bodyPr>
            <a:normAutofit/>
          </a:bodyPr>
          <a:lstStyle>
            <a:lvl1pPr marL="0" indent="0">
              <a:buNone/>
              <a:defRPr sz="1100"/>
            </a:lvl1pPr>
          </a:lstStyle>
          <a:p>
            <a:r>
              <a:rPr lang="en-US" dirty="0"/>
              <a:t>Insert icon</a:t>
            </a:r>
          </a:p>
        </p:txBody>
      </p:sp>
      <p:cxnSp>
        <p:nvCxnSpPr>
          <p:cNvPr id="23" name="Straight Connector 22">
            <a:extLst>
              <a:ext uri="{FF2B5EF4-FFF2-40B4-BE49-F238E27FC236}">
                <a16:creationId xmlns:a16="http://schemas.microsoft.com/office/drawing/2014/main" id="{2441FFC4-33AD-43E1-9E01-6D849F31F887}"/>
              </a:ext>
            </a:extLst>
          </p:cNvPr>
          <p:cNvCxnSpPr>
            <a:cxnSpLocks/>
          </p:cNvCxnSpPr>
          <p:nvPr userDrawn="1"/>
        </p:nvCxnSpPr>
        <p:spPr>
          <a:xfrm>
            <a:off x="8266488" y="1554062"/>
            <a:ext cx="3380080" cy="700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44E0CA-93FA-462A-90A6-AE0243798F72}"/>
              </a:ext>
            </a:extLst>
          </p:cNvPr>
          <p:cNvCxnSpPr>
            <a:cxnSpLocks/>
          </p:cNvCxnSpPr>
          <p:nvPr userDrawn="1"/>
        </p:nvCxnSpPr>
        <p:spPr>
          <a:xfrm flipV="1">
            <a:off x="8266488" y="2404599"/>
            <a:ext cx="3380080" cy="700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3">
            <a:extLst>
              <a:ext uri="{FF2B5EF4-FFF2-40B4-BE49-F238E27FC236}">
                <a16:creationId xmlns:a16="http://schemas.microsoft.com/office/drawing/2014/main" id="{4BD272D5-C1C9-C44D-AACF-C02BCE2E2E94}"/>
              </a:ext>
            </a:extLst>
          </p:cNvPr>
          <p:cNvSpPr>
            <a:spLocks noGrp="1"/>
          </p:cNvSpPr>
          <p:nvPr>
            <p:ph type="sldNum" sz="quarter" idx="24"/>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3112148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mobile sta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DE7B-5240-44AE-8D74-E2964F739F6D}"/>
              </a:ext>
            </a:extLst>
          </p:cNvPr>
          <p:cNvSpPr>
            <a:spLocks noGrp="1"/>
          </p:cNvSpPr>
          <p:nvPr>
            <p:ph type="title"/>
          </p:nvPr>
        </p:nvSpPr>
        <p:spPr>
          <a:xfrm>
            <a:off x="811033" y="735668"/>
            <a:ext cx="2870421" cy="1369818"/>
          </a:xfrm>
        </p:spPr>
        <p:txBody>
          <a:bodyPr anchor="t">
            <a:normAutofit/>
          </a:bodyPr>
          <a:lstStyle>
            <a:lvl1pPr>
              <a:defRPr sz="2800">
                <a:solidFill>
                  <a:schemeClr val="tx2"/>
                </a:solidFill>
              </a:defRPr>
            </a:lvl1p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BBE8EA8F-B3B8-4DB4-908C-2EC7F5187D05}"/>
              </a:ext>
            </a:extLst>
          </p:cNvPr>
          <p:cNvSpPr>
            <a:spLocks noGrp="1"/>
          </p:cNvSpPr>
          <p:nvPr>
            <p:ph type="pic" sz="quarter" idx="13"/>
          </p:nvPr>
        </p:nvSpPr>
        <p:spPr>
          <a:xfrm>
            <a:off x="811033" y="3539004"/>
            <a:ext cx="7196317" cy="3318996"/>
          </a:xfrm>
        </p:spPr>
        <p:txBody>
          <a:bodyPr/>
          <a:lstStyle/>
          <a:p>
            <a:r>
              <a:rPr lang="en-US"/>
              <a:t>Click icon to add picture</a:t>
            </a:r>
          </a:p>
        </p:txBody>
      </p:sp>
      <p:sp>
        <p:nvSpPr>
          <p:cNvPr id="11" name="Text Placeholder 10">
            <a:extLst>
              <a:ext uri="{FF2B5EF4-FFF2-40B4-BE49-F238E27FC236}">
                <a16:creationId xmlns:a16="http://schemas.microsoft.com/office/drawing/2014/main" id="{37D69918-4D97-430B-BFD5-C105FC446A77}"/>
              </a:ext>
            </a:extLst>
          </p:cNvPr>
          <p:cNvSpPr>
            <a:spLocks noGrp="1"/>
          </p:cNvSpPr>
          <p:nvPr>
            <p:ph type="body" sz="quarter" idx="14"/>
          </p:nvPr>
        </p:nvSpPr>
        <p:spPr>
          <a:xfrm>
            <a:off x="4076674" y="735668"/>
            <a:ext cx="3930676" cy="136981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Rectangle 11">
            <a:extLst>
              <a:ext uri="{FF2B5EF4-FFF2-40B4-BE49-F238E27FC236}">
                <a16:creationId xmlns:a16="http://schemas.microsoft.com/office/drawing/2014/main" id="{3759B488-FB4A-46BC-96C2-A3AB3D2B2316}"/>
              </a:ext>
            </a:extLst>
          </p:cNvPr>
          <p:cNvSpPr/>
          <p:nvPr userDrawn="1"/>
        </p:nvSpPr>
        <p:spPr>
          <a:xfrm>
            <a:off x="9054353" y="721659"/>
            <a:ext cx="2139576" cy="25603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976402-6521-4D24-BCA9-8D168ABC3072}"/>
              </a:ext>
            </a:extLst>
          </p:cNvPr>
          <p:cNvSpPr/>
          <p:nvPr userDrawn="1"/>
        </p:nvSpPr>
        <p:spPr>
          <a:xfrm>
            <a:off x="9054353" y="3539004"/>
            <a:ext cx="2139576" cy="25603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E9EE8F37-B25E-45E1-A028-43A9BA8E2616}"/>
              </a:ext>
            </a:extLst>
          </p:cNvPr>
          <p:cNvSpPr>
            <a:spLocks noGrp="1"/>
          </p:cNvSpPr>
          <p:nvPr>
            <p:ph type="body" sz="quarter" idx="15" hasCustomPrompt="1"/>
          </p:nvPr>
        </p:nvSpPr>
        <p:spPr>
          <a:xfrm>
            <a:off x="9055100" y="722313"/>
            <a:ext cx="2138363" cy="509587"/>
          </a:xfrm>
          <a:ln>
            <a:noFill/>
          </a:ln>
        </p:spPr>
        <p:txBody>
          <a:bodyPr anchor="ctr"/>
          <a:lstStyle>
            <a:lvl1pPr marL="0" indent="0" algn="ctr">
              <a:buNone/>
              <a:defRPr>
                <a:solidFill>
                  <a:schemeClr val="bg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Title</a:t>
            </a:r>
          </a:p>
        </p:txBody>
      </p:sp>
      <p:sp>
        <p:nvSpPr>
          <p:cNvPr id="16" name="Text Placeholder 14">
            <a:extLst>
              <a:ext uri="{FF2B5EF4-FFF2-40B4-BE49-F238E27FC236}">
                <a16:creationId xmlns:a16="http://schemas.microsoft.com/office/drawing/2014/main" id="{BCD84D39-4E5C-45CC-A52F-B869C10B6507}"/>
              </a:ext>
            </a:extLst>
          </p:cNvPr>
          <p:cNvSpPr>
            <a:spLocks noGrp="1"/>
          </p:cNvSpPr>
          <p:nvPr>
            <p:ph type="body" sz="quarter" idx="16" hasCustomPrompt="1"/>
          </p:nvPr>
        </p:nvSpPr>
        <p:spPr>
          <a:xfrm>
            <a:off x="9054353" y="3543107"/>
            <a:ext cx="2138363" cy="509587"/>
          </a:xfrm>
        </p:spPr>
        <p:txBody>
          <a:bodyPr anchor="ctr"/>
          <a:lstStyle>
            <a:lvl1pPr marL="0" indent="0" algn="ctr">
              <a:buNone/>
              <a:defRPr>
                <a:solidFill>
                  <a:schemeClr val="bg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Title</a:t>
            </a:r>
          </a:p>
        </p:txBody>
      </p:sp>
      <p:sp>
        <p:nvSpPr>
          <p:cNvPr id="17" name="Text Placeholder 14">
            <a:extLst>
              <a:ext uri="{FF2B5EF4-FFF2-40B4-BE49-F238E27FC236}">
                <a16:creationId xmlns:a16="http://schemas.microsoft.com/office/drawing/2014/main" id="{D97F5582-B39A-47CC-BE39-BAA95AF15A9B}"/>
              </a:ext>
            </a:extLst>
          </p:cNvPr>
          <p:cNvSpPr>
            <a:spLocks noGrp="1"/>
          </p:cNvSpPr>
          <p:nvPr>
            <p:ph type="body" sz="quarter" idx="17" hasCustomPrompt="1"/>
          </p:nvPr>
        </p:nvSpPr>
        <p:spPr>
          <a:xfrm>
            <a:off x="9054352" y="1241683"/>
            <a:ext cx="2138363" cy="879964"/>
          </a:xfrm>
        </p:spPr>
        <p:txBody>
          <a:bodyPr anchor="ctr">
            <a:normAutofit/>
          </a:bodyPr>
          <a:lstStyle>
            <a:lvl1pPr marL="0" indent="0" algn="ctr">
              <a:buNone/>
              <a:defRPr sz="3200">
                <a:solidFill>
                  <a:schemeClr val="bg2"/>
                </a:solidFill>
                <a:latin typeface="Segoe UI Black" panose="020B0A02040204020203" pitchFamily="34" charset="0"/>
                <a:ea typeface="Segoe UI Black" panose="020B0A02040204020203" pitchFamily="34" charset="0"/>
                <a:cs typeface="Segoe UI Black" panose="020B0A02040204020203" pitchFamily="34" charset="0"/>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Stat</a:t>
            </a:r>
          </a:p>
        </p:txBody>
      </p:sp>
      <p:sp>
        <p:nvSpPr>
          <p:cNvPr id="18" name="Text Placeholder 14">
            <a:extLst>
              <a:ext uri="{FF2B5EF4-FFF2-40B4-BE49-F238E27FC236}">
                <a16:creationId xmlns:a16="http://schemas.microsoft.com/office/drawing/2014/main" id="{6EC99F8D-2C51-46AB-BD5D-7DDA164558EE}"/>
              </a:ext>
            </a:extLst>
          </p:cNvPr>
          <p:cNvSpPr>
            <a:spLocks noGrp="1"/>
          </p:cNvSpPr>
          <p:nvPr>
            <p:ph type="body" sz="quarter" idx="18" hasCustomPrompt="1"/>
          </p:nvPr>
        </p:nvSpPr>
        <p:spPr>
          <a:xfrm>
            <a:off x="9054352" y="2105486"/>
            <a:ext cx="2138363" cy="1176492"/>
          </a:xfrm>
        </p:spPr>
        <p:txBody>
          <a:bodyPr anchor="ctr">
            <a:normAutofit/>
          </a:bodyPr>
          <a:lstStyle>
            <a:lvl1pPr marL="0" indent="0" algn="ctr">
              <a:buNone/>
              <a:defRPr sz="1600">
                <a:solidFill>
                  <a:schemeClr val="bg2"/>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Details</a:t>
            </a:r>
          </a:p>
        </p:txBody>
      </p:sp>
      <p:sp>
        <p:nvSpPr>
          <p:cNvPr id="19" name="Text Placeholder 14">
            <a:extLst>
              <a:ext uri="{FF2B5EF4-FFF2-40B4-BE49-F238E27FC236}">
                <a16:creationId xmlns:a16="http://schemas.microsoft.com/office/drawing/2014/main" id="{42028C5C-574A-49E8-B0AA-3CEF63791609}"/>
              </a:ext>
            </a:extLst>
          </p:cNvPr>
          <p:cNvSpPr>
            <a:spLocks noGrp="1"/>
          </p:cNvSpPr>
          <p:nvPr>
            <p:ph type="body" sz="quarter" idx="19" hasCustomPrompt="1"/>
          </p:nvPr>
        </p:nvSpPr>
        <p:spPr>
          <a:xfrm>
            <a:off x="9053140" y="4057451"/>
            <a:ext cx="2138363" cy="879964"/>
          </a:xfrm>
        </p:spPr>
        <p:txBody>
          <a:bodyPr anchor="ctr">
            <a:normAutofit/>
          </a:bodyPr>
          <a:lstStyle>
            <a:lvl1pPr marL="0" indent="0" algn="ctr">
              <a:buNone/>
              <a:defRPr sz="3200">
                <a:solidFill>
                  <a:schemeClr val="bg2"/>
                </a:solidFill>
                <a:latin typeface="Segoe UI Black" panose="020B0A02040204020203" pitchFamily="34" charset="0"/>
                <a:ea typeface="Segoe UI Black" panose="020B0A02040204020203" pitchFamily="34" charset="0"/>
                <a:cs typeface="Segoe UI Black" panose="020B0A02040204020203" pitchFamily="34" charset="0"/>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Stat</a:t>
            </a:r>
          </a:p>
        </p:txBody>
      </p:sp>
      <p:sp>
        <p:nvSpPr>
          <p:cNvPr id="20" name="Text Placeholder 14">
            <a:extLst>
              <a:ext uri="{FF2B5EF4-FFF2-40B4-BE49-F238E27FC236}">
                <a16:creationId xmlns:a16="http://schemas.microsoft.com/office/drawing/2014/main" id="{BC70CE61-97E0-4BD8-A967-A47416C2A8B7}"/>
              </a:ext>
            </a:extLst>
          </p:cNvPr>
          <p:cNvSpPr>
            <a:spLocks noGrp="1"/>
          </p:cNvSpPr>
          <p:nvPr>
            <p:ph type="body" sz="quarter" idx="20" hasCustomPrompt="1"/>
          </p:nvPr>
        </p:nvSpPr>
        <p:spPr>
          <a:xfrm>
            <a:off x="9053140" y="4921254"/>
            <a:ext cx="2138363" cy="1176492"/>
          </a:xfrm>
        </p:spPr>
        <p:txBody>
          <a:bodyPr anchor="ctr">
            <a:normAutofit/>
          </a:bodyPr>
          <a:lstStyle>
            <a:lvl1pPr marL="0" indent="0" algn="ctr">
              <a:buNone/>
              <a:defRPr sz="1600">
                <a:solidFill>
                  <a:schemeClr val="bg2"/>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Details</a:t>
            </a:r>
          </a:p>
        </p:txBody>
      </p:sp>
      <p:sp>
        <p:nvSpPr>
          <p:cNvPr id="3" name="Slide Number Placeholder 3">
            <a:extLst>
              <a:ext uri="{FF2B5EF4-FFF2-40B4-BE49-F238E27FC236}">
                <a16:creationId xmlns:a16="http://schemas.microsoft.com/office/drawing/2014/main" id="{50D587AB-ACAB-EB11-5136-70DE56FC65C2}"/>
              </a:ext>
            </a:extLst>
          </p:cNvPr>
          <p:cNvSpPr>
            <a:spLocks noGrp="1"/>
          </p:cNvSpPr>
          <p:nvPr>
            <p:ph type="sldNum" sz="quarter" idx="22"/>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2285200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E63E-8026-46ED-9873-0C383F22F0CB}"/>
              </a:ext>
            </a:extLst>
          </p:cNvPr>
          <p:cNvSpPr>
            <a:spLocks noGrp="1"/>
          </p:cNvSpPr>
          <p:nvPr>
            <p:ph type="title" hasCustomPrompt="1"/>
          </p:nvPr>
        </p:nvSpPr>
        <p:spPr>
          <a:xfrm>
            <a:off x="952500" y="993776"/>
            <a:ext cx="3747091" cy="1292224"/>
          </a:xfrm>
        </p:spPr>
        <p:txBody>
          <a:bodyPr anchor="t"/>
          <a:lstStyle>
            <a:lvl1pPr>
              <a:defRPr>
                <a:solidFill>
                  <a:schemeClr val="tx2"/>
                </a:solidFill>
              </a:defRPr>
            </a:lvl1pPr>
          </a:lstStyle>
          <a:p>
            <a:r>
              <a:rPr lang="en-US" dirty="0"/>
              <a:t>Write about your chart.</a:t>
            </a:r>
          </a:p>
        </p:txBody>
      </p:sp>
      <p:sp>
        <p:nvSpPr>
          <p:cNvPr id="11" name="Text Placeholder 10">
            <a:extLst>
              <a:ext uri="{FF2B5EF4-FFF2-40B4-BE49-F238E27FC236}">
                <a16:creationId xmlns:a16="http://schemas.microsoft.com/office/drawing/2014/main" id="{AEDF7DF6-B509-4982-8EEA-1A5D3BB2AD30}"/>
              </a:ext>
            </a:extLst>
          </p:cNvPr>
          <p:cNvSpPr>
            <a:spLocks noGrp="1"/>
          </p:cNvSpPr>
          <p:nvPr>
            <p:ph type="body" sz="quarter" idx="14"/>
          </p:nvPr>
        </p:nvSpPr>
        <p:spPr>
          <a:xfrm>
            <a:off x="952500" y="2731168"/>
            <a:ext cx="3747091" cy="2983833"/>
          </a:xfrm>
        </p:spPr>
        <p:txBody>
          <a:bodyPr>
            <a:normAutofit/>
          </a:bodyPr>
          <a:lstStyle>
            <a:lvl1pPr marL="0" indent="0">
              <a:buNone/>
              <a:defRPr sz="1600">
                <a:solidFill>
                  <a:srgbClr val="000000"/>
                </a:solidFill>
                <a:latin typeface="Avenir LT Std 55 Roman" panose="020B0503020203020204" pitchFamily="34" charset="0"/>
                <a:cs typeface="Segoe UI Light" panose="020B0502040204020203" pitchFamily="34" charset="0"/>
              </a:defRPr>
            </a:lvl1pPr>
            <a:lvl2pPr marL="457200" indent="0">
              <a:buNone/>
              <a:defRPr sz="1800">
                <a:solidFill>
                  <a:schemeClr val="accent6"/>
                </a:solidFill>
              </a:defRPr>
            </a:lvl2pPr>
            <a:lvl3pPr marL="914400" indent="0">
              <a:buNone/>
              <a:defRPr sz="1600">
                <a:solidFill>
                  <a:schemeClr val="accent6"/>
                </a:solidFill>
              </a:defRPr>
            </a:lvl3pPr>
            <a:lvl4pPr marL="1371600" indent="0">
              <a:buNone/>
              <a:defRPr sz="1400">
                <a:solidFill>
                  <a:schemeClr val="accent6"/>
                </a:solidFill>
              </a:defRPr>
            </a:lvl4pPr>
            <a:lvl5pPr marL="1828800" indent="0">
              <a:buNone/>
              <a:defRPr sz="1400">
                <a:solidFill>
                  <a:schemeClr val="accent6"/>
                </a:solidFill>
              </a:defRPr>
            </a:lvl5pPr>
          </a:lstStyle>
          <a:p>
            <a:pPr lvl="0"/>
            <a:r>
              <a:rPr lang="en-US"/>
              <a:t>Click to edit Master text styles</a:t>
            </a:r>
          </a:p>
        </p:txBody>
      </p:sp>
      <p:sp>
        <p:nvSpPr>
          <p:cNvPr id="8" name="Chart Placeholder 7">
            <a:extLst>
              <a:ext uri="{FF2B5EF4-FFF2-40B4-BE49-F238E27FC236}">
                <a16:creationId xmlns:a16="http://schemas.microsoft.com/office/drawing/2014/main" id="{F978B1F7-0748-4056-B681-170F1943CC7A}"/>
              </a:ext>
            </a:extLst>
          </p:cNvPr>
          <p:cNvSpPr>
            <a:spLocks noGrp="1"/>
          </p:cNvSpPr>
          <p:nvPr>
            <p:ph type="chart" sz="quarter" idx="15"/>
          </p:nvPr>
        </p:nvSpPr>
        <p:spPr>
          <a:xfrm>
            <a:off x="5183188" y="993775"/>
            <a:ext cx="6364287" cy="4721225"/>
          </a:xfrm>
        </p:spPr>
        <p:txBody>
          <a:bodyPr/>
          <a:lstStyle/>
          <a:p>
            <a:r>
              <a:rPr lang="en-US"/>
              <a:t>Click icon to add chart</a:t>
            </a:r>
          </a:p>
        </p:txBody>
      </p:sp>
      <p:sp>
        <p:nvSpPr>
          <p:cNvPr id="3" name="Slide Number Placeholder 3">
            <a:extLst>
              <a:ext uri="{FF2B5EF4-FFF2-40B4-BE49-F238E27FC236}">
                <a16:creationId xmlns:a16="http://schemas.microsoft.com/office/drawing/2014/main" id="{349FFFD2-7129-DA33-6AE6-2DB3668B2001}"/>
              </a:ext>
            </a:extLst>
          </p:cNvPr>
          <p:cNvSpPr>
            <a:spLocks noGrp="1"/>
          </p:cNvSpPr>
          <p:nvPr>
            <p:ph type="sldNum" sz="quarter" idx="22"/>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3139092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rt 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E63E-8026-46ED-9873-0C383F22F0CB}"/>
              </a:ext>
            </a:extLst>
          </p:cNvPr>
          <p:cNvSpPr>
            <a:spLocks noGrp="1"/>
          </p:cNvSpPr>
          <p:nvPr>
            <p:ph type="title" hasCustomPrompt="1"/>
          </p:nvPr>
        </p:nvSpPr>
        <p:spPr>
          <a:xfrm>
            <a:off x="952500" y="1643206"/>
            <a:ext cx="3747091" cy="1328593"/>
          </a:xfrm>
        </p:spPr>
        <p:txBody>
          <a:bodyPr anchor="t"/>
          <a:lstStyle>
            <a:lvl1pPr>
              <a:defRPr>
                <a:solidFill>
                  <a:schemeClr val="tx2"/>
                </a:solidFill>
              </a:defRPr>
            </a:lvl1pPr>
          </a:lstStyle>
          <a:p>
            <a:r>
              <a:rPr lang="en-US" dirty="0"/>
              <a:t>Write about your chart.</a:t>
            </a:r>
          </a:p>
        </p:txBody>
      </p:sp>
      <p:sp>
        <p:nvSpPr>
          <p:cNvPr id="11" name="Text Placeholder 10">
            <a:extLst>
              <a:ext uri="{FF2B5EF4-FFF2-40B4-BE49-F238E27FC236}">
                <a16:creationId xmlns:a16="http://schemas.microsoft.com/office/drawing/2014/main" id="{AEDF7DF6-B509-4982-8EEA-1A5D3BB2AD30}"/>
              </a:ext>
            </a:extLst>
          </p:cNvPr>
          <p:cNvSpPr>
            <a:spLocks noGrp="1"/>
          </p:cNvSpPr>
          <p:nvPr>
            <p:ph type="body" sz="quarter" idx="14"/>
          </p:nvPr>
        </p:nvSpPr>
        <p:spPr>
          <a:xfrm>
            <a:off x="952500" y="3309939"/>
            <a:ext cx="3747091" cy="2405062"/>
          </a:xfrm>
        </p:spPr>
        <p:txBody>
          <a:bodyPr>
            <a:normAutofit/>
          </a:bodyPr>
          <a:lstStyle>
            <a:lvl1pPr marL="0" indent="0">
              <a:buNone/>
              <a:defRPr sz="1600">
                <a:solidFill>
                  <a:schemeClr val="tx1"/>
                </a:solidFill>
                <a:latin typeface="Avenir LT Std 55 Roman" panose="020B0503020203020204" pitchFamily="34" charset="0"/>
                <a:cs typeface="Segoe UI Light" panose="020B0502040204020203" pitchFamily="34" charset="0"/>
              </a:defRPr>
            </a:lvl1pPr>
            <a:lvl2pPr marL="457200" indent="0">
              <a:buNone/>
              <a:defRPr sz="1800">
                <a:solidFill>
                  <a:schemeClr val="accent6"/>
                </a:solidFill>
              </a:defRPr>
            </a:lvl2pPr>
            <a:lvl3pPr marL="914400" indent="0">
              <a:buNone/>
              <a:defRPr sz="1600">
                <a:solidFill>
                  <a:schemeClr val="accent6"/>
                </a:solidFill>
              </a:defRPr>
            </a:lvl3pPr>
            <a:lvl4pPr marL="1371600" indent="0">
              <a:buNone/>
              <a:defRPr sz="1400">
                <a:solidFill>
                  <a:schemeClr val="accent6"/>
                </a:solidFill>
              </a:defRPr>
            </a:lvl4pPr>
            <a:lvl5pPr marL="1828800" indent="0">
              <a:buNone/>
              <a:defRPr sz="1400">
                <a:solidFill>
                  <a:schemeClr val="accent6"/>
                </a:solidFill>
              </a:defRPr>
            </a:lvl5pPr>
          </a:lstStyle>
          <a:p>
            <a:pPr lvl="0"/>
            <a:r>
              <a:rPr lang="en-US"/>
              <a:t>Click to edit Master text styles</a:t>
            </a:r>
          </a:p>
        </p:txBody>
      </p:sp>
      <p:sp>
        <p:nvSpPr>
          <p:cNvPr id="7" name="SmartArt Placeholder 6">
            <a:extLst>
              <a:ext uri="{FF2B5EF4-FFF2-40B4-BE49-F238E27FC236}">
                <a16:creationId xmlns:a16="http://schemas.microsoft.com/office/drawing/2014/main" id="{AB1A53C4-32C8-422A-826C-DB82484C76BD}"/>
              </a:ext>
            </a:extLst>
          </p:cNvPr>
          <p:cNvSpPr>
            <a:spLocks noGrp="1"/>
          </p:cNvSpPr>
          <p:nvPr>
            <p:ph type="dgm" sz="quarter" idx="16"/>
          </p:nvPr>
        </p:nvSpPr>
        <p:spPr>
          <a:xfrm>
            <a:off x="5194133" y="957264"/>
            <a:ext cx="6384925" cy="4757737"/>
          </a:xfrm>
        </p:spPr>
        <p:txBody>
          <a:bodyPr/>
          <a:lstStyle/>
          <a:p>
            <a:r>
              <a:rPr lang="en-US"/>
              <a:t>Click icon to add SmartArt graphic</a:t>
            </a:r>
            <a:endParaRPr lang="en-US" dirty="0"/>
          </a:p>
        </p:txBody>
      </p:sp>
      <p:sp>
        <p:nvSpPr>
          <p:cNvPr id="3" name="Slide Number Placeholder 3">
            <a:extLst>
              <a:ext uri="{FF2B5EF4-FFF2-40B4-BE49-F238E27FC236}">
                <a16:creationId xmlns:a16="http://schemas.microsoft.com/office/drawing/2014/main" id="{D19DAC54-2911-4175-8DBE-50F4936CB838}"/>
              </a:ext>
            </a:extLst>
          </p:cNvPr>
          <p:cNvSpPr>
            <a:spLocks noGrp="1"/>
          </p:cNvSpPr>
          <p:nvPr>
            <p:ph type="sldNum" sz="quarter" idx="22"/>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464407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AAADA596-98B8-4507-AD61-DB17CFCC90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6899"/>
          <a:stretch/>
        </p:blipFill>
        <p:spPr>
          <a:xfrm>
            <a:off x="0" y="0"/>
            <a:ext cx="12192000" cy="1584250"/>
          </a:xfrm>
          <a:prstGeom prst="rect">
            <a:avLst/>
          </a:prstGeom>
        </p:spPr>
      </p:pic>
      <p:sp>
        <p:nvSpPr>
          <p:cNvPr id="2" name="Title 1">
            <a:extLst>
              <a:ext uri="{FF2B5EF4-FFF2-40B4-BE49-F238E27FC236}">
                <a16:creationId xmlns:a16="http://schemas.microsoft.com/office/drawing/2014/main" id="{E8DBD428-BBAD-4180-8C0E-7CCB0E38FAFA}"/>
              </a:ext>
            </a:extLst>
          </p:cNvPr>
          <p:cNvSpPr>
            <a:spLocks noGrp="1"/>
          </p:cNvSpPr>
          <p:nvPr>
            <p:ph type="title"/>
          </p:nvPr>
        </p:nvSpPr>
        <p:spPr>
          <a:xfrm>
            <a:off x="649287" y="365126"/>
            <a:ext cx="10985363" cy="783070"/>
          </a:xfrm>
        </p:spPr>
        <p:txBody>
          <a:bodyPr/>
          <a:lstStyle>
            <a:lvl1pPr>
              <a:defRPr>
                <a:solidFill>
                  <a:schemeClr val="bg1"/>
                </a:solidFill>
              </a:defRPr>
            </a:lvl1pPr>
          </a:lstStyle>
          <a:p>
            <a:r>
              <a:rPr lang="en-US"/>
              <a:t>Click to edit Master title style</a:t>
            </a:r>
          </a:p>
        </p:txBody>
      </p:sp>
      <p:sp>
        <p:nvSpPr>
          <p:cNvPr id="8" name="Chart Placeholder 7">
            <a:extLst>
              <a:ext uri="{FF2B5EF4-FFF2-40B4-BE49-F238E27FC236}">
                <a16:creationId xmlns:a16="http://schemas.microsoft.com/office/drawing/2014/main" id="{64780B5B-CE03-4777-B3F2-66118CE48D9C}"/>
              </a:ext>
            </a:extLst>
          </p:cNvPr>
          <p:cNvSpPr>
            <a:spLocks noGrp="1"/>
          </p:cNvSpPr>
          <p:nvPr>
            <p:ph type="chart" sz="quarter" idx="13"/>
          </p:nvPr>
        </p:nvSpPr>
        <p:spPr>
          <a:xfrm>
            <a:off x="649288" y="2068588"/>
            <a:ext cx="3205162" cy="3205162"/>
          </a:xfrm>
        </p:spPr>
        <p:txBody>
          <a:bodyPr/>
          <a:lstStyle/>
          <a:p>
            <a:r>
              <a:rPr lang="en-US"/>
              <a:t>Click icon to add chart</a:t>
            </a:r>
          </a:p>
        </p:txBody>
      </p:sp>
      <p:sp>
        <p:nvSpPr>
          <p:cNvPr id="9" name="Chart Placeholder 7">
            <a:extLst>
              <a:ext uri="{FF2B5EF4-FFF2-40B4-BE49-F238E27FC236}">
                <a16:creationId xmlns:a16="http://schemas.microsoft.com/office/drawing/2014/main" id="{78F094E1-1F7E-409B-86D6-186F299277A6}"/>
              </a:ext>
            </a:extLst>
          </p:cNvPr>
          <p:cNvSpPr>
            <a:spLocks noGrp="1"/>
          </p:cNvSpPr>
          <p:nvPr>
            <p:ph type="chart" sz="quarter" idx="14"/>
          </p:nvPr>
        </p:nvSpPr>
        <p:spPr>
          <a:xfrm>
            <a:off x="4493419" y="2049778"/>
            <a:ext cx="3205162" cy="3205162"/>
          </a:xfrm>
        </p:spPr>
        <p:txBody>
          <a:bodyPr/>
          <a:lstStyle/>
          <a:p>
            <a:r>
              <a:rPr lang="en-US"/>
              <a:t>Click icon to add chart</a:t>
            </a:r>
          </a:p>
        </p:txBody>
      </p:sp>
      <p:sp>
        <p:nvSpPr>
          <p:cNvPr id="10" name="Chart Placeholder 7">
            <a:extLst>
              <a:ext uri="{FF2B5EF4-FFF2-40B4-BE49-F238E27FC236}">
                <a16:creationId xmlns:a16="http://schemas.microsoft.com/office/drawing/2014/main" id="{2B071510-2324-4028-BDF8-A572726CF464}"/>
              </a:ext>
            </a:extLst>
          </p:cNvPr>
          <p:cNvSpPr>
            <a:spLocks noGrp="1"/>
          </p:cNvSpPr>
          <p:nvPr>
            <p:ph type="chart" sz="quarter" idx="15"/>
          </p:nvPr>
        </p:nvSpPr>
        <p:spPr>
          <a:xfrm>
            <a:off x="8337550" y="2068588"/>
            <a:ext cx="3205162" cy="3205162"/>
          </a:xfrm>
        </p:spPr>
        <p:txBody>
          <a:bodyPr/>
          <a:lstStyle/>
          <a:p>
            <a:r>
              <a:rPr lang="en-US"/>
              <a:t>Click icon to add chart</a:t>
            </a:r>
          </a:p>
        </p:txBody>
      </p:sp>
      <p:sp>
        <p:nvSpPr>
          <p:cNvPr id="12" name="Text Placeholder 11">
            <a:extLst>
              <a:ext uri="{FF2B5EF4-FFF2-40B4-BE49-F238E27FC236}">
                <a16:creationId xmlns:a16="http://schemas.microsoft.com/office/drawing/2014/main" id="{3FE27908-C1E6-4702-9596-ED9C91FBCD63}"/>
              </a:ext>
            </a:extLst>
          </p:cNvPr>
          <p:cNvSpPr>
            <a:spLocks noGrp="1"/>
          </p:cNvSpPr>
          <p:nvPr>
            <p:ph type="body" sz="quarter" idx="16" hasCustomPrompt="1"/>
          </p:nvPr>
        </p:nvSpPr>
        <p:spPr>
          <a:xfrm>
            <a:off x="649288" y="5434088"/>
            <a:ext cx="3205162" cy="781050"/>
          </a:xfrm>
        </p:spPr>
        <p:txBody>
          <a:bodyPr>
            <a:noAutofit/>
          </a:bodyPr>
          <a:lstStyle>
            <a:lvl1pPr marL="0" indent="0">
              <a:buNone/>
              <a:defRPr sz="1600">
                <a:solidFill>
                  <a:schemeClr val="tx1"/>
                </a:solidFill>
                <a:latin typeface="Avenir LT Std 55 Roman" panose="020B0503020203020204" pitchFamily="34" charset="0"/>
                <a:cs typeface="Segoe UI Light" panose="020B0502040204020203" pitchFamily="34" charset="0"/>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Write something about this chart here.</a:t>
            </a:r>
          </a:p>
        </p:txBody>
      </p:sp>
      <p:sp>
        <p:nvSpPr>
          <p:cNvPr id="13" name="Text Placeholder 11">
            <a:extLst>
              <a:ext uri="{FF2B5EF4-FFF2-40B4-BE49-F238E27FC236}">
                <a16:creationId xmlns:a16="http://schemas.microsoft.com/office/drawing/2014/main" id="{A9F49A70-7C53-43B6-A4F5-5C9C431CC22C}"/>
              </a:ext>
            </a:extLst>
          </p:cNvPr>
          <p:cNvSpPr>
            <a:spLocks noGrp="1"/>
          </p:cNvSpPr>
          <p:nvPr>
            <p:ph type="body" sz="quarter" idx="17" hasCustomPrompt="1"/>
          </p:nvPr>
        </p:nvSpPr>
        <p:spPr>
          <a:xfrm>
            <a:off x="4493419" y="5433092"/>
            <a:ext cx="3205162" cy="781050"/>
          </a:xfrm>
        </p:spPr>
        <p:txBody>
          <a:bodyPr>
            <a:noAutofit/>
          </a:bodyPr>
          <a:lstStyle>
            <a:lvl1pPr marL="0" indent="0">
              <a:buNone/>
              <a:defRPr sz="1600">
                <a:solidFill>
                  <a:schemeClr val="tx1"/>
                </a:solidFill>
                <a:latin typeface="Avenir LT Std 55 Roman" panose="020B0503020203020204" pitchFamily="34" charset="0"/>
                <a:cs typeface="Segoe UI Light" panose="020B0502040204020203" pitchFamily="34" charset="0"/>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Write something about this chart here.</a:t>
            </a:r>
          </a:p>
        </p:txBody>
      </p:sp>
      <p:sp>
        <p:nvSpPr>
          <p:cNvPr id="14" name="Text Placeholder 11">
            <a:extLst>
              <a:ext uri="{FF2B5EF4-FFF2-40B4-BE49-F238E27FC236}">
                <a16:creationId xmlns:a16="http://schemas.microsoft.com/office/drawing/2014/main" id="{E0024468-5112-4677-833F-D70336D2F6AA}"/>
              </a:ext>
            </a:extLst>
          </p:cNvPr>
          <p:cNvSpPr>
            <a:spLocks noGrp="1"/>
          </p:cNvSpPr>
          <p:nvPr>
            <p:ph type="body" sz="quarter" idx="18" hasCustomPrompt="1"/>
          </p:nvPr>
        </p:nvSpPr>
        <p:spPr>
          <a:xfrm>
            <a:off x="8337550" y="5412639"/>
            <a:ext cx="3205162" cy="781050"/>
          </a:xfrm>
        </p:spPr>
        <p:txBody>
          <a:bodyPr>
            <a:noAutofit/>
          </a:bodyPr>
          <a:lstStyle>
            <a:lvl1pPr marL="0" indent="0">
              <a:buNone/>
              <a:defRPr sz="1600">
                <a:solidFill>
                  <a:schemeClr val="tx1"/>
                </a:solidFill>
                <a:latin typeface="Avenir LT Std 55 Roman" panose="020B0503020203020204" pitchFamily="34" charset="0"/>
                <a:cs typeface="Segoe UI Light" panose="020B0502040204020203" pitchFamily="34" charset="0"/>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Write something about this chart here.</a:t>
            </a:r>
          </a:p>
        </p:txBody>
      </p:sp>
      <p:sp>
        <p:nvSpPr>
          <p:cNvPr id="3" name="Slide Number Placeholder 3">
            <a:extLst>
              <a:ext uri="{FF2B5EF4-FFF2-40B4-BE49-F238E27FC236}">
                <a16:creationId xmlns:a16="http://schemas.microsoft.com/office/drawing/2014/main" id="{B88CCE24-FBB3-082A-9A8B-90085C0DE4BE}"/>
              </a:ext>
            </a:extLst>
          </p:cNvPr>
          <p:cNvSpPr>
            <a:spLocks noGrp="1"/>
          </p:cNvSpPr>
          <p:nvPr>
            <p:ph type="sldNum" sz="quarter" idx="22"/>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964744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96E1EAD5-4AE3-46BA-74B9-F3CFE18C40C4}"/>
              </a:ext>
            </a:extLst>
          </p:cNvPr>
          <p:cNvSpPr>
            <a:spLocks noGrp="1"/>
          </p:cNvSpPr>
          <p:nvPr>
            <p:ph type="pic" sz="quarter" idx="14"/>
          </p:nvPr>
        </p:nvSpPr>
        <p:spPr>
          <a:xfrm>
            <a:off x="9173469" y="804301"/>
            <a:ext cx="2103120" cy="2103120"/>
          </a:xfrm>
          <a:prstGeom prst="ellipse">
            <a:avLst/>
          </a:prstGeom>
        </p:spPr>
        <p:txBody>
          <a:bodyPr>
            <a:normAutofit/>
          </a:bodyPr>
          <a:lstStyle>
            <a:lvl1pPr marL="0" indent="0">
              <a:buNone/>
              <a:defRPr sz="1800"/>
            </a:lvl1pPr>
          </a:lstStyle>
          <a:p>
            <a:r>
              <a:rPr lang="en-US"/>
              <a:t>Click icon to add picture</a:t>
            </a:r>
            <a:endParaRPr lang="en-US" dirty="0"/>
          </a:p>
        </p:txBody>
      </p:sp>
      <p:sp>
        <p:nvSpPr>
          <p:cNvPr id="14" name="Title 1">
            <a:extLst>
              <a:ext uri="{FF2B5EF4-FFF2-40B4-BE49-F238E27FC236}">
                <a16:creationId xmlns:a16="http://schemas.microsoft.com/office/drawing/2014/main" id="{22E28762-718B-A512-59E1-810CB466A1E6}"/>
              </a:ext>
            </a:extLst>
          </p:cNvPr>
          <p:cNvSpPr>
            <a:spLocks noGrp="1"/>
          </p:cNvSpPr>
          <p:nvPr>
            <p:ph type="title" hasCustomPrompt="1"/>
          </p:nvPr>
        </p:nvSpPr>
        <p:spPr>
          <a:xfrm>
            <a:off x="1159156" y="804301"/>
            <a:ext cx="4314907" cy="841619"/>
          </a:xfrm>
        </p:spPr>
        <p:txBody>
          <a:bodyPr anchor="t"/>
          <a:lstStyle>
            <a:lvl1pPr>
              <a:defRPr sz="6000">
                <a:solidFill>
                  <a:schemeClr val="tx2"/>
                </a:solidFill>
              </a:defRPr>
            </a:lvl1pPr>
          </a:lstStyle>
          <a:p>
            <a:r>
              <a:rPr lang="en-US" dirty="0"/>
              <a:t>Presenter</a:t>
            </a:r>
          </a:p>
        </p:txBody>
      </p:sp>
      <p:sp>
        <p:nvSpPr>
          <p:cNvPr id="15" name="Text Placeholder 9">
            <a:extLst>
              <a:ext uri="{FF2B5EF4-FFF2-40B4-BE49-F238E27FC236}">
                <a16:creationId xmlns:a16="http://schemas.microsoft.com/office/drawing/2014/main" id="{EF7800F9-FB21-96F3-F45E-CC5495AE571A}"/>
              </a:ext>
            </a:extLst>
          </p:cNvPr>
          <p:cNvSpPr>
            <a:spLocks noGrp="1"/>
          </p:cNvSpPr>
          <p:nvPr>
            <p:ph type="body" sz="quarter" idx="15" hasCustomPrompt="1"/>
          </p:nvPr>
        </p:nvSpPr>
        <p:spPr>
          <a:xfrm>
            <a:off x="1159155" y="5446727"/>
            <a:ext cx="2940405" cy="323192"/>
          </a:xfrm>
        </p:spPr>
        <p:txBody>
          <a:bodyPr>
            <a:normAutofit/>
          </a:bodyPr>
          <a:lstStyle>
            <a:lvl1pPr marL="0" indent="0">
              <a:buNone/>
              <a:defRPr sz="1800" b="1">
                <a:solidFill>
                  <a:schemeClr val="tx1"/>
                </a:solidFill>
                <a:latin typeface="Avenir LT Std 55 Roman" panose="020B0503020203020204" pitchFamily="34" charset="0"/>
                <a:cs typeface="Segoe UI Light" panose="020B0502040204020203" pitchFamily="34" charset="0"/>
              </a:defRPr>
            </a:lvl1pPr>
          </a:lstStyle>
          <a:p>
            <a:pPr lvl="0"/>
            <a:r>
              <a:rPr lang="en-US" dirty="0"/>
              <a:t>PRESENTER’S NAME</a:t>
            </a:r>
          </a:p>
        </p:txBody>
      </p:sp>
      <p:sp>
        <p:nvSpPr>
          <p:cNvPr id="16" name="Text Placeholder 9">
            <a:extLst>
              <a:ext uri="{FF2B5EF4-FFF2-40B4-BE49-F238E27FC236}">
                <a16:creationId xmlns:a16="http://schemas.microsoft.com/office/drawing/2014/main" id="{6EE5D56E-61AB-CCA7-6EBD-9064A69EFD12}"/>
              </a:ext>
            </a:extLst>
          </p:cNvPr>
          <p:cNvSpPr>
            <a:spLocks noGrp="1"/>
          </p:cNvSpPr>
          <p:nvPr>
            <p:ph type="body" sz="quarter" idx="16" hasCustomPrompt="1"/>
          </p:nvPr>
        </p:nvSpPr>
        <p:spPr>
          <a:xfrm>
            <a:off x="4442412" y="5446727"/>
            <a:ext cx="3746548" cy="606972"/>
          </a:xfrm>
        </p:spPr>
        <p:txBody>
          <a:bodyPr>
            <a:normAutofit/>
          </a:bodyPr>
          <a:lstStyle>
            <a:lvl1pPr marL="0" indent="0">
              <a:buNone/>
              <a:defRPr sz="1800">
                <a:solidFill>
                  <a:schemeClr val="tx1"/>
                </a:solidFill>
                <a:latin typeface="Avenir LT Std 55 Roman" panose="020B0503020203020204" pitchFamily="34" charset="0"/>
                <a:cs typeface="Segoe UI Light" panose="020B0502040204020203" pitchFamily="34" charset="0"/>
              </a:defRPr>
            </a:lvl1pPr>
          </a:lstStyle>
          <a:p>
            <a:pPr lvl="0"/>
            <a:r>
              <a:rPr lang="en-US" dirty="0"/>
              <a:t>EMAIL</a:t>
            </a:r>
          </a:p>
          <a:p>
            <a:pPr lvl="0"/>
            <a:r>
              <a:rPr lang="en-US" dirty="0"/>
              <a:t>abc@wahbexchange.org</a:t>
            </a:r>
          </a:p>
        </p:txBody>
      </p:sp>
      <p:sp>
        <p:nvSpPr>
          <p:cNvPr id="17" name="Text Placeholder 9">
            <a:extLst>
              <a:ext uri="{FF2B5EF4-FFF2-40B4-BE49-F238E27FC236}">
                <a16:creationId xmlns:a16="http://schemas.microsoft.com/office/drawing/2014/main" id="{038AD93C-1A5C-01CC-0228-D5F0EDF48540}"/>
              </a:ext>
            </a:extLst>
          </p:cNvPr>
          <p:cNvSpPr>
            <a:spLocks noGrp="1"/>
          </p:cNvSpPr>
          <p:nvPr>
            <p:ph type="body" sz="quarter" idx="17" hasCustomPrompt="1"/>
          </p:nvPr>
        </p:nvSpPr>
        <p:spPr>
          <a:xfrm>
            <a:off x="1159155" y="5825799"/>
            <a:ext cx="2940406" cy="323192"/>
          </a:xfrm>
        </p:spPr>
        <p:txBody>
          <a:bodyPr>
            <a:normAutofit/>
          </a:bodyPr>
          <a:lstStyle>
            <a:lvl1pPr marL="0" indent="0">
              <a:buNone/>
              <a:defRPr sz="1800" b="0">
                <a:solidFill>
                  <a:schemeClr val="tx1"/>
                </a:solidFill>
                <a:latin typeface="Avenir LT Std 55 Roman" panose="020B0503020203020204" pitchFamily="34" charset="0"/>
                <a:cs typeface="Segoe UI Light" panose="020B0502040204020203" pitchFamily="34" charset="0"/>
              </a:defRPr>
            </a:lvl1pPr>
          </a:lstStyle>
          <a:p>
            <a:pPr lvl="0"/>
            <a:r>
              <a:rPr lang="en-US" dirty="0"/>
              <a:t>Presenter’s Title</a:t>
            </a:r>
          </a:p>
        </p:txBody>
      </p:sp>
      <p:sp>
        <p:nvSpPr>
          <p:cNvPr id="18" name="Text Placeholder 9">
            <a:extLst>
              <a:ext uri="{FF2B5EF4-FFF2-40B4-BE49-F238E27FC236}">
                <a16:creationId xmlns:a16="http://schemas.microsoft.com/office/drawing/2014/main" id="{FC5AAD8C-B9C8-5CD7-CAE2-D8F23DAA263D}"/>
              </a:ext>
            </a:extLst>
          </p:cNvPr>
          <p:cNvSpPr>
            <a:spLocks noGrp="1"/>
          </p:cNvSpPr>
          <p:nvPr>
            <p:ph type="body" sz="quarter" idx="18" hasCustomPrompt="1"/>
          </p:nvPr>
        </p:nvSpPr>
        <p:spPr>
          <a:xfrm>
            <a:off x="1159155" y="1768807"/>
            <a:ext cx="2391765" cy="323192"/>
          </a:xfrm>
        </p:spPr>
        <p:txBody>
          <a:bodyPr>
            <a:normAutofit/>
          </a:bodyPr>
          <a:lstStyle>
            <a:lvl1pPr marL="0" indent="0">
              <a:buNone/>
              <a:defRPr sz="1800">
                <a:solidFill>
                  <a:schemeClr val="tx1"/>
                </a:solidFill>
                <a:latin typeface="Avenir LT Std 55 Roman" panose="020B0503020203020204" pitchFamily="34" charset="0"/>
                <a:cs typeface="Segoe UI Light" panose="020B0502040204020203" pitchFamily="34" charset="0"/>
              </a:defRPr>
            </a:lvl1pPr>
          </a:lstStyle>
          <a:p>
            <a:pPr lvl="0"/>
            <a:r>
              <a:rPr lang="en-US" dirty="0"/>
              <a:t>DATE: MM/DD/YY</a:t>
            </a:r>
          </a:p>
        </p:txBody>
      </p:sp>
      <p:sp>
        <p:nvSpPr>
          <p:cNvPr id="20" name="Text Placeholder 9">
            <a:extLst>
              <a:ext uri="{FF2B5EF4-FFF2-40B4-BE49-F238E27FC236}">
                <a16:creationId xmlns:a16="http://schemas.microsoft.com/office/drawing/2014/main" id="{986B2261-8FD5-F125-4338-C97C173C1E0B}"/>
              </a:ext>
            </a:extLst>
          </p:cNvPr>
          <p:cNvSpPr>
            <a:spLocks noGrp="1"/>
          </p:cNvSpPr>
          <p:nvPr>
            <p:ph type="body" sz="quarter" idx="19" hasCustomPrompt="1"/>
          </p:nvPr>
        </p:nvSpPr>
        <p:spPr>
          <a:xfrm>
            <a:off x="8498840" y="5446727"/>
            <a:ext cx="2884429" cy="606972"/>
          </a:xfrm>
        </p:spPr>
        <p:txBody>
          <a:bodyPr>
            <a:normAutofit/>
          </a:bodyPr>
          <a:lstStyle>
            <a:lvl1pPr marL="0" indent="0">
              <a:buNone/>
              <a:defRPr sz="1800">
                <a:solidFill>
                  <a:schemeClr val="tx1"/>
                </a:solidFill>
                <a:latin typeface="Avenir LT Std 55 Roman" panose="020B0503020203020204" pitchFamily="34" charset="0"/>
                <a:cs typeface="Segoe UI Light" panose="020B0502040204020203" pitchFamily="34" charset="0"/>
              </a:defRPr>
            </a:lvl1pPr>
          </a:lstStyle>
          <a:p>
            <a:pPr lvl="0"/>
            <a:r>
              <a:rPr lang="en-US" dirty="0"/>
              <a:t>PHONE (OR PRONOUNS)</a:t>
            </a:r>
          </a:p>
          <a:p>
            <a:pPr lvl="0"/>
            <a:r>
              <a:rPr lang="en-US" dirty="0"/>
              <a:t>123-456-7890</a:t>
            </a:r>
          </a:p>
        </p:txBody>
      </p:sp>
      <p:sp>
        <p:nvSpPr>
          <p:cNvPr id="4" name="Slide Number Placeholder 3">
            <a:extLst>
              <a:ext uri="{FF2B5EF4-FFF2-40B4-BE49-F238E27FC236}">
                <a16:creationId xmlns:a16="http://schemas.microsoft.com/office/drawing/2014/main" id="{192907B9-9B14-53E5-B113-BAB276D38FC3}"/>
              </a:ext>
            </a:extLst>
          </p:cNvPr>
          <p:cNvSpPr>
            <a:spLocks noGrp="1"/>
          </p:cNvSpPr>
          <p:nvPr>
            <p:ph type="sldNum" sz="quarter" idx="22"/>
          </p:nvPr>
        </p:nvSpPr>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2968866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B05F1-75EA-4255-86B4-E364BC3F776E}"/>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C578532F-188C-4CF6-BBDE-4A6E920E6BCC}"/>
              </a:ext>
            </a:extLst>
          </p:cNvPr>
          <p:cNvSpPr>
            <a:spLocks noGrp="1"/>
          </p:cNvSpPr>
          <p:nvPr>
            <p:ph type="body" sz="quarter" idx="13" hasCustomPrompt="1"/>
          </p:nvPr>
        </p:nvSpPr>
        <p:spPr>
          <a:xfrm>
            <a:off x="838200" y="1456752"/>
            <a:ext cx="10515600" cy="857250"/>
          </a:xfrm>
        </p:spPr>
        <p:txBody>
          <a:bodyPr>
            <a:noAutofit/>
          </a:bodyPr>
          <a:lstStyle>
            <a:lvl1pPr marL="0" indent="0">
              <a:buNone/>
              <a:defRPr sz="1600">
                <a:solidFill>
                  <a:schemeClr val="tx1"/>
                </a:solidFill>
              </a:defRPr>
            </a:lvl1pPr>
            <a:lvl2pPr marL="457200" indent="0">
              <a:buNone/>
              <a:defRPr sz="1800">
                <a:solidFill>
                  <a:schemeClr val="accent6"/>
                </a:solidFill>
              </a:defRPr>
            </a:lvl2pPr>
            <a:lvl3pPr marL="914400" indent="0">
              <a:buNone/>
              <a:defRPr sz="1600">
                <a:solidFill>
                  <a:schemeClr val="accent6"/>
                </a:solidFill>
              </a:defRPr>
            </a:lvl3pPr>
            <a:lvl4pPr marL="1371600" indent="0">
              <a:buNone/>
              <a:defRPr sz="1400">
                <a:solidFill>
                  <a:schemeClr val="accent6"/>
                </a:solidFill>
              </a:defRPr>
            </a:lvl4pPr>
            <a:lvl5pPr marL="1828800" indent="0">
              <a:buNone/>
              <a:defRPr sz="1400">
                <a:solidFill>
                  <a:schemeClr val="accent6"/>
                </a:solidFill>
              </a:defRPr>
            </a:lvl5pPr>
          </a:lstStyle>
          <a:p>
            <a:pPr lvl="0"/>
            <a:r>
              <a:rPr lang="en-US" dirty="0"/>
              <a:t>Project description here. </a:t>
            </a:r>
          </a:p>
        </p:txBody>
      </p:sp>
      <p:sp>
        <p:nvSpPr>
          <p:cNvPr id="9" name="Picture Placeholder 8">
            <a:extLst>
              <a:ext uri="{FF2B5EF4-FFF2-40B4-BE49-F238E27FC236}">
                <a16:creationId xmlns:a16="http://schemas.microsoft.com/office/drawing/2014/main" id="{C20E4CCD-0F5A-4FAF-9A21-A60B6323173C}"/>
              </a:ext>
            </a:extLst>
          </p:cNvPr>
          <p:cNvSpPr>
            <a:spLocks noGrp="1"/>
          </p:cNvSpPr>
          <p:nvPr>
            <p:ph type="pic" sz="quarter" idx="14"/>
          </p:nvPr>
        </p:nvSpPr>
        <p:spPr>
          <a:xfrm>
            <a:off x="838200" y="2644787"/>
            <a:ext cx="2103120" cy="2103120"/>
          </a:xfrm>
          <a:prstGeom prst="ellipse">
            <a:avLst/>
          </a:prstGeom>
        </p:spPr>
        <p:txBody>
          <a:bodyPr>
            <a:normAutofit/>
          </a:bodyPr>
          <a:lstStyle>
            <a:lvl1pPr marL="0" indent="0">
              <a:buNone/>
              <a:defRPr sz="1800"/>
            </a:lvl1pPr>
          </a:lstStyle>
          <a:p>
            <a:r>
              <a:rPr lang="en-US"/>
              <a:t>Click icon to add picture</a:t>
            </a:r>
            <a:endParaRPr lang="en-US" dirty="0"/>
          </a:p>
        </p:txBody>
      </p:sp>
      <p:sp>
        <p:nvSpPr>
          <p:cNvPr id="10" name="Picture Placeholder 8">
            <a:extLst>
              <a:ext uri="{FF2B5EF4-FFF2-40B4-BE49-F238E27FC236}">
                <a16:creationId xmlns:a16="http://schemas.microsoft.com/office/drawing/2014/main" id="{9D0D1F77-5A08-4A55-9D59-497FA300F817}"/>
              </a:ext>
            </a:extLst>
          </p:cNvPr>
          <p:cNvSpPr>
            <a:spLocks noGrp="1"/>
          </p:cNvSpPr>
          <p:nvPr>
            <p:ph type="pic" sz="quarter" idx="15"/>
          </p:nvPr>
        </p:nvSpPr>
        <p:spPr>
          <a:xfrm>
            <a:off x="3642360" y="2644787"/>
            <a:ext cx="2103120" cy="2103120"/>
          </a:xfrm>
          <a:prstGeom prst="ellipse">
            <a:avLst/>
          </a:prstGeom>
        </p:spPr>
        <p:txBody>
          <a:bodyPr>
            <a:normAutofit/>
          </a:bodyPr>
          <a:lstStyle>
            <a:lvl1pPr marL="0" indent="0">
              <a:buNone/>
              <a:defRPr sz="1800"/>
            </a:lvl1pPr>
          </a:lstStyle>
          <a:p>
            <a:r>
              <a:rPr lang="en-US"/>
              <a:t>Click icon to add picture</a:t>
            </a:r>
            <a:endParaRPr lang="en-US" dirty="0"/>
          </a:p>
        </p:txBody>
      </p:sp>
      <p:sp>
        <p:nvSpPr>
          <p:cNvPr id="11" name="Picture Placeholder 8">
            <a:extLst>
              <a:ext uri="{FF2B5EF4-FFF2-40B4-BE49-F238E27FC236}">
                <a16:creationId xmlns:a16="http://schemas.microsoft.com/office/drawing/2014/main" id="{F846AD93-3485-49B9-8102-A6C3BB051B70}"/>
              </a:ext>
            </a:extLst>
          </p:cNvPr>
          <p:cNvSpPr>
            <a:spLocks noGrp="1"/>
          </p:cNvSpPr>
          <p:nvPr>
            <p:ph type="pic" sz="quarter" idx="16"/>
          </p:nvPr>
        </p:nvSpPr>
        <p:spPr>
          <a:xfrm>
            <a:off x="9250679" y="2644787"/>
            <a:ext cx="2103120" cy="2103120"/>
          </a:xfrm>
          <a:prstGeom prst="ellipse">
            <a:avLst/>
          </a:prstGeom>
        </p:spPr>
        <p:txBody>
          <a:bodyPr>
            <a:normAutofit/>
          </a:bodyPr>
          <a:lstStyle>
            <a:lvl1pPr marL="0" indent="0">
              <a:buNone/>
              <a:defRPr sz="1800"/>
            </a:lvl1pPr>
          </a:lstStyle>
          <a:p>
            <a:r>
              <a:rPr lang="en-US"/>
              <a:t>Click icon to add picture</a:t>
            </a:r>
            <a:endParaRPr lang="en-US" dirty="0"/>
          </a:p>
        </p:txBody>
      </p:sp>
      <p:sp>
        <p:nvSpPr>
          <p:cNvPr id="13" name="Text Placeholder 12">
            <a:extLst>
              <a:ext uri="{FF2B5EF4-FFF2-40B4-BE49-F238E27FC236}">
                <a16:creationId xmlns:a16="http://schemas.microsoft.com/office/drawing/2014/main" id="{0D07FE3C-68E4-46D1-8896-F91ABCDC1B67}"/>
              </a:ext>
            </a:extLst>
          </p:cNvPr>
          <p:cNvSpPr>
            <a:spLocks noGrp="1"/>
          </p:cNvSpPr>
          <p:nvPr>
            <p:ph type="body" sz="quarter" idx="17" hasCustomPrompt="1"/>
          </p:nvPr>
        </p:nvSpPr>
        <p:spPr>
          <a:xfrm>
            <a:off x="681725" y="5012824"/>
            <a:ext cx="2286000" cy="313752"/>
          </a:xfrm>
        </p:spPr>
        <p:txBody>
          <a:bodyPr>
            <a:normAutofit/>
          </a:bodyPr>
          <a:lstStyle>
            <a:lvl1pPr marL="0" indent="0" algn="ctr">
              <a:buNone/>
              <a:defRPr sz="1400" b="1"/>
            </a:lvl1pPr>
          </a:lstStyle>
          <a:p>
            <a:pPr lvl="0"/>
            <a:r>
              <a:rPr lang="en-US" dirty="0"/>
              <a:t>Name Here</a:t>
            </a:r>
          </a:p>
        </p:txBody>
      </p:sp>
      <p:sp>
        <p:nvSpPr>
          <p:cNvPr id="14" name="Text Placeholder 12">
            <a:extLst>
              <a:ext uri="{FF2B5EF4-FFF2-40B4-BE49-F238E27FC236}">
                <a16:creationId xmlns:a16="http://schemas.microsoft.com/office/drawing/2014/main" id="{82F801F9-4427-443F-B01A-217CB32531CC}"/>
              </a:ext>
            </a:extLst>
          </p:cNvPr>
          <p:cNvSpPr>
            <a:spLocks noGrp="1"/>
          </p:cNvSpPr>
          <p:nvPr>
            <p:ph type="body" sz="quarter" idx="18" hasCustomPrompt="1"/>
          </p:nvPr>
        </p:nvSpPr>
        <p:spPr>
          <a:xfrm>
            <a:off x="681724" y="5326576"/>
            <a:ext cx="2286000" cy="633984"/>
          </a:xfrm>
        </p:spPr>
        <p:txBody>
          <a:bodyPr>
            <a:normAutofit/>
          </a:bodyPr>
          <a:lstStyle>
            <a:lvl1pPr marL="0" indent="0" algn="ctr">
              <a:buNone/>
              <a:defRPr sz="1200" b="0">
                <a:latin typeface="Avenir LT Std 35 Light" panose="020B0402020203020204" pitchFamily="34" charset="0"/>
                <a:cs typeface="Segoe UI Light" panose="020B0502040204020203" pitchFamily="34" charset="0"/>
              </a:defRPr>
            </a:lvl1pPr>
          </a:lstStyle>
          <a:p>
            <a:pPr lvl="0"/>
            <a:r>
              <a:rPr lang="en-US" dirty="0"/>
              <a:t>Title</a:t>
            </a:r>
          </a:p>
          <a:p>
            <a:pPr lvl="0"/>
            <a:r>
              <a:rPr lang="en-US" dirty="0"/>
              <a:t>Role in project.</a:t>
            </a:r>
          </a:p>
        </p:txBody>
      </p:sp>
      <p:sp>
        <p:nvSpPr>
          <p:cNvPr id="15" name="Text Placeholder 12">
            <a:extLst>
              <a:ext uri="{FF2B5EF4-FFF2-40B4-BE49-F238E27FC236}">
                <a16:creationId xmlns:a16="http://schemas.microsoft.com/office/drawing/2014/main" id="{8B16CBFB-17EA-4120-9B19-F0714086E4C4}"/>
              </a:ext>
            </a:extLst>
          </p:cNvPr>
          <p:cNvSpPr>
            <a:spLocks noGrp="1"/>
          </p:cNvSpPr>
          <p:nvPr>
            <p:ph type="body" sz="quarter" idx="19" hasCustomPrompt="1"/>
          </p:nvPr>
        </p:nvSpPr>
        <p:spPr>
          <a:xfrm>
            <a:off x="3527838" y="5012824"/>
            <a:ext cx="2286000" cy="313752"/>
          </a:xfrm>
        </p:spPr>
        <p:txBody>
          <a:bodyPr>
            <a:normAutofit/>
          </a:bodyPr>
          <a:lstStyle>
            <a:lvl1pPr marL="0" indent="0" algn="ctr">
              <a:buNone/>
              <a:defRPr sz="1400" b="1"/>
            </a:lvl1pPr>
          </a:lstStyle>
          <a:p>
            <a:pPr lvl="0"/>
            <a:r>
              <a:rPr lang="en-US" dirty="0"/>
              <a:t>Name Here</a:t>
            </a:r>
          </a:p>
        </p:txBody>
      </p:sp>
      <p:sp>
        <p:nvSpPr>
          <p:cNvPr id="16" name="Text Placeholder 12">
            <a:extLst>
              <a:ext uri="{FF2B5EF4-FFF2-40B4-BE49-F238E27FC236}">
                <a16:creationId xmlns:a16="http://schemas.microsoft.com/office/drawing/2014/main" id="{800FD00D-8B76-409D-8713-B1A87FDA3F78}"/>
              </a:ext>
            </a:extLst>
          </p:cNvPr>
          <p:cNvSpPr>
            <a:spLocks noGrp="1"/>
          </p:cNvSpPr>
          <p:nvPr>
            <p:ph type="body" sz="quarter" idx="20" hasCustomPrompt="1"/>
          </p:nvPr>
        </p:nvSpPr>
        <p:spPr>
          <a:xfrm>
            <a:off x="3527837" y="5326576"/>
            <a:ext cx="2286000" cy="633984"/>
          </a:xfrm>
        </p:spPr>
        <p:txBody>
          <a:bodyPr>
            <a:normAutofit/>
          </a:bodyPr>
          <a:lstStyle>
            <a:lvl1pPr marL="0" indent="0" algn="ctr">
              <a:buNone/>
              <a:defRPr sz="1200" b="0">
                <a:latin typeface="Avenir LT Std 35 Light" panose="020B0402020203020204" pitchFamily="34" charset="0"/>
                <a:cs typeface="Segoe UI Light" panose="020B0502040204020203" pitchFamily="34" charset="0"/>
              </a:defRPr>
            </a:lvl1pPr>
          </a:lstStyle>
          <a:p>
            <a:pPr lvl="0"/>
            <a:r>
              <a:rPr lang="en-US" dirty="0"/>
              <a:t>Title</a:t>
            </a:r>
          </a:p>
          <a:p>
            <a:pPr lvl="0"/>
            <a:r>
              <a:rPr lang="en-US" dirty="0"/>
              <a:t>Role in project.</a:t>
            </a:r>
          </a:p>
        </p:txBody>
      </p:sp>
      <p:sp>
        <p:nvSpPr>
          <p:cNvPr id="17" name="Text Placeholder 12">
            <a:extLst>
              <a:ext uri="{FF2B5EF4-FFF2-40B4-BE49-F238E27FC236}">
                <a16:creationId xmlns:a16="http://schemas.microsoft.com/office/drawing/2014/main" id="{6735D035-0EA3-4AD1-88BB-7772E8A77547}"/>
              </a:ext>
            </a:extLst>
          </p:cNvPr>
          <p:cNvSpPr>
            <a:spLocks noGrp="1"/>
          </p:cNvSpPr>
          <p:nvPr>
            <p:ph type="body" sz="quarter" idx="21" hasCustomPrompt="1"/>
          </p:nvPr>
        </p:nvSpPr>
        <p:spPr>
          <a:xfrm>
            <a:off x="9220060" y="5007800"/>
            <a:ext cx="2286000" cy="313752"/>
          </a:xfrm>
        </p:spPr>
        <p:txBody>
          <a:bodyPr>
            <a:normAutofit/>
          </a:bodyPr>
          <a:lstStyle>
            <a:lvl1pPr marL="0" indent="0" algn="ctr">
              <a:buNone/>
              <a:defRPr sz="1400" b="1"/>
            </a:lvl1pPr>
          </a:lstStyle>
          <a:p>
            <a:pPr lvl="0"/>
            <a:r>
              <a:rPr lang="en-US" dirty="0"/>
              <a:t>Name Here</a:t>
            </a:r>
          </a:p>
        </p:txBody>
      </p:sp>
      <p:sp>
        <p:nvSpPr>
          <p:cNvPr id="18" name="Text Placeholder 12">
            <a:extLst>
              <a:ext uri="{FF2B5EF4-FFF2-40B4-BE49-F238E27FC236}">
                <a16:creationId xmlns:a16="http://schemas.microsoft.com/office/drawing/2014/main" id="{C44B7882-8568-440B-8C4E-C22D92AC8B8E}"/>
              </a:ext>
            </a:extLst>
          </p:cNvPr>
          <p:cNvSpPr>
            <a:spLocks noGrp="1"/>
          </p:cNvSpPr>
          <p:nvPr>
            <p:ph type="body" sz="quarter" idx="22" hasCustomPrompt="1"/>
          </p:nvPr>
        </p:nvSpPr>
        <p:spPr>
          <a:xfrm>
            <a:off x="9220059" y="5321552"/>
            <a:ext cx="2286000" cy="633984"/>
          </a:xfrm>
        </p:spPr>
        <p:txBody>
          <a:bodyPr>
            <a:normAutofit/>
          </a:bodyPr>
          <a:lstStyle>
            <a:lvl1pPr marL="0" indent="0" algn="ctr">
              <a:buNone/>
              <a:defRPr sz="1200" b="0">
                <a:latin typeface="Avenir LT Std 35 Light" panose="020B0402020203020204" pitchFamily="34" charset="0"/>
                <a:cs typeface="Segoe UI Light" panose="020B0502040204020203" pitchFamily="34" charset="0"/>
              </a:defRPr>
            </a:lvl1pPr>
          </a:lstStyle>
          <a:p>
            <a:pPr lvl="0"/>
            <a:r>
              <a:rPr lang="en-US" dirty="0"/>
              <a:t>Title</a:t>
            </a:r>
          </a:p>
          <a:p>
            <a:pPr lvl="0"/>
            <a:r>
              <a:rPr lang="en-US" dirty="0"/>
              <a:t>Role in project.</a:t>
            </a:r>
          </a:p>
        </p:txBody>
      </p:sp>
      <p:sp>
        <p:nvSpPr>
          <p:cNvPr id="19" name="Picture Placeholder 8">
            <a:extLst>
              <a:ext uri="{FF2B5EF4-FFF2-40B4-BE49-F238E27FC236}">
                <a16:creationId xmlns:a16="http://schemas.microsoft.com/office/drawing/2014/main" id="{AC59F640-CA6F-4B77-B283-16CA3A98BDA8}"/>
              </a:ext>
            </a:extLst>
          </p:cNvPr>
          <p:cNvSpPr>
            <a:spLocks noGrp="1"/>
          </p:cNvSpPr>
          <p:nvPr>
            <p:ph type="pic" sz="quarter" idx="23"/>
          </p:nvPr>
        </p:nvSpPr>
        <p:spPr>
          <a:xfrm>
            <a:off x="6446520" y="2644787"/>
            <a:ext cx="2103120" cy="2103120"/>
          </a:xfrm>
          <a:prstGeom prst="ellipse">
            <a:avLst/>
          </a:prstGeom>
        </p:spPr>
        <p:txBody>
          <a:bodyPr>
            <a:normAutofit/>
          </a:bodyPr>
          <a:lstStyle>
            <a:lvl1pPr marL="0" indent="0">
              <a:buNone/>
              <a:defRPr sz="1800"/>
            </a:lvl1pPr>
          </a:lstStyle>
          <a:p>
            <a:r>
              <a:rPr lang="en-US"/>
              <a:t>Click icon to add picture</a:t>
            </a:r>
            <a:endParaRPr lang="en-US" dirty="0"/>
          </a:p>
        </p:txBody>
      </p:sp>
      <p:sp>
        <p:nvSpPr>
          <p:cNvPr id="20" name="Text Placeholder 12">
            <a:extLst>
              <a:ext uri="{FF2B5EF4-FFF2-40B4-BE49-F238E27FC236}">
                <a16:creationId xmlns:a16="http://schemas.microsoft.com/office/drawing/2014/main" id="{11B4A95A-7F92-448F-AAE2-2F31EA91CEDF}"/>
              </a:ext>
            </a:extLst>
          </p:cNvPr>
          <p:cNvSpPr>
            <a:spLocks noGrp="1"/>
          </p:cNvSpPr>
          <p:nvPr>
            <p:ph type="body" sz="quarter" idx="24" hasCustomPrompt="1"/>
          </p:nvPr>
        </p:nvSpPr>
        <p:spPr>
          <a:xfrm>
            <a:off x="6373950" y="5007800"/>
            <a:ext cx="2286000" cy="313752"/>
          </a:xfrm>
        </p:spPr>
        <p:txBody>
          <a:bodyPr>
            <a:normAutofit/>
          </a:bodyPr>
          <a:lstStyle>
            <a:lvl1pPr marL="0" indent="0" algn="ctr">
              <a:buNone/>
              <a:defRPr sz="1400" b="1"/>
            </a:lvl1pPr>
          </a:lstStyle>
          <a:p>
            <a:pPr lvl="0"/>
            <a:r>
              <a:rPr lang="en-US" dirty="0"/>
              <a:t>Name Here</a:t>
            </a:r>
          </a:p>
        </p:txBody>
      </p:sp>
      <p:sp>
        <p:nvSpPr>
          <p:cNvPr id="21" name="Text Placeholder 12">
            <a:extLst>
              <a:ext uri="{FF2B5EF4-FFF2-40B4-BE49-F238E27FC236}">
                <a16:creationId xmlns:a16="http://schemas.microsoft.com/office/drawing/2014/main" id="{02B37AFF-E7C0-42AC-B313-8DBEADE7A803}"/>
              </a:ext>
            </a:extLst>
          </p:cNvPr>
          <p:cNvSpPr>
            <a:spLocks noGrp="1"/>
          </p:cNvSpPr>
          <p:nvPr>
            <p:ph type="body" sz="quarter" idx="25" hasCustomPrompt="1"/>
          </p:nvPr>
        </p:nvSpPr>
        <p:spPr>
          <a:xfrm>
            <a:off x="6373949" y="5321552"/>
            <a:ext cx="2286000" cy="633984"/>
          </a:xfrm>
        </p:spPr>
        <p:txBody>
          <a:bodyPr>
            <a:normAutofit/>
          </a:bodyPr>
          <a:lstStyle>
            <a:lvl1pPr marL="0" indent="0" algn="ctr">
              <a:buNone/>
              <a:defRPr sz="1200" b="0">
                <a:latin typeface="Avenir LT Std 35 Light" panose="020B0402020203020204" pitchFamily="34" charset="0"/>
                <a:cs typeface="Segoe UI Light" panose="020B0502040204020203" pitchFamily="34" charset="0"/>
              </a:defRPr>
            </a:lvl1pPr>
          </a:lstStyle>
          <a:p>
            <a:pPr lvl="0"/>
            <a:r>
              <a:rPr lang="en-US" dirty="0"/>
              <a:t>Title</a:t>
            </a:r>
          </a:p>
          <a:p>
            <a:pPr lvl="0"/>
            <a:r>
              <a:rPr lang="en-US" dirty="0"/>
              <a:t>Role in project.</a:t>
            </a:r>
          </a:p>
        </p:txBody>
      </p:sp>
      <p:sp>
        <p:nvSpPr>
          <p:cNvPr id="3" name="Slide Number Placeholder 3">
            <a:extLst>
              <a:ext uri="{FF2B5EF4-FFF2-40B4-BE49-F238E27FC236}">
                <a16:creationId xmlns:a16="http://schemas.microsoft.com/office/drawing/2014/main" id="{4FC703C2-61E5-C6DE-6C3C-C07ADD852CA0}"/>
              </a:ext>
            </a:extLst>
          </p:cNvPr>
          <p:cNvSpPr>
            <a:spLocks noGrp="1"/>
          </p:cNvSpPr>
          <p:nvPr>
            <p:ph type="sldNum" sz="quarter" idx="26"/>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3031949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st and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01152-2F43-4C83-8F00-98F1876A2514}"/>
              </a:ext>
            </a:extLst>
          </p:cNvPr>
          <p:cNvSpPr>
            <a:spLocks noGrp="1"/>
          </p:cNvSpPr>
          <p:nvPr>
            <p:ph type="title"/>
          </p:nvPr>
        </p:nvSpPr>
        <p:spPr>
          <a:xfrm>
            <a:off x="838200" y="365125"/>
            <a:ext cx="5257800" cy="1681883"/>
          </a:xfrm>
        </p:spPr>
        <p:txBody>
          <a:bodyPr/>
          <a:lstStyle>
            <a:lvl1pPr>
              <a:defRPr>
                <a:solidFill>
                  <a:schemeClr val="tx2"/>
                </a:solidFill>
              </a:defRPr>
            </a:lvl1pPr>
          </a:lstStyle>
          <a:p>
            <a:r>
              <a:rPr lang="en-US"/>
              <a:t>Click to edit Master title style</a:t>
            </a:r>
          </a:p>
        </p:txBody>
      </p:sp>
      <p:sp>
        <p:nvSpPr>
          <p:cNvPr id="7" name="Picture Placeholder 6">
            <a:extLst>
              <a:ext uri="{FF2B5EF4-FFF2-40B4-BE49-F238E27FC236}">
                <a16:creationId xmlns:a16="http://schemas.microsoft.com/office/drawing/2014/main" id="{CD0E4C5F-6EAC-4979-893A-95EC4EAF5E38}"/>
              </a:ext>
            </a:extLst>
          </p:cNvPr>
          <p:cNvSpPr>
            <a:spLocks noGrp="1"/>
          </p:cNvSpPr>
          <p:nvPr>
            <p:ph type="pic" sz="quarter" idx="13" hasCustomPrompt="1"/>
          </p:nvPr>
        </p:nvSpPr>
        <p:spPr>
          <a:xfrm>
            <a:off x="6446347" y="342900"/>
            <a:ext cx="2468880" cy="6172200"/>
          </a:xfrm>
        </p:spPr>
        <p:txBody>
          <a:bodyPr>
            <a:normAutofit/>
          </a:bodyPr>
          <a:lstStyle>
            <a:lvl1pPr marL="0" indent="0">
              <a:buNone/>
              <a:defRPr sz="1400"/>
            </a:lvl1pPr>
          </a:lstStyle>
          <a:p>
            <a:r>
              <a:rPr lang="en-US" dirty="0"/>
              <a:t>Click to insert image</a:t>
            </a:r>
          </a:p>
        </p:txBody>
      </p:sp>
      <p:sp>
        <p:nvSpPr>
          <p:cNvPr id="8" name="Picture Placeholder 6">
            <a:extLst>
              <a:ext uri="{FF2B5EF4-FFF2-40B4-BE49-F238E27FC236}">
                <a16:creationId xmlns:a16="http://schemas.microsoft.com/office/drawing/2014/main" id="{B5AC7D5D-FB69-4D1A-B134-20F40F82F35D}"/>
              </a:ext>
            </a:extLst>
          </p:cNvPr>
          <p:cNvSpPr>
            <a:spLocks noGrp="1"/>
          </p:cNvSpPr>
          <p:nvPr>
            <p:ph type="pic" sz="quarter" idx="14" hasCustomPrompt="1"/>
          </p:nvPr>
        </p:nvSpPr>
        <p:spPr>
          <a:xfrm>
            <a:off x="9092738" y="342900"/>
            <a:ext cx="2468880" cy="6172200"/>
          </a:xfrm>
        </p:spPr>
        <p:txBody>
          <a:bodyPr/>
          <a:lstStyle>
            <a:lvl1pPr marL="0" indent="0">
              <a:buNone/>
              <a:defRPr sz="1600"/>
            </a:lvl1pPr>
          </a:lstStyle>
          <a:p>
            <a:r>
              <a:rPr lang="en-US" dirty="0"/>
              <a:t>Click to insert image</a:t>
            </a:r>
          </a:p>
        </p:txBody>
      </p:sp>
      <p:sp>
        <p:nvSpPr>
          <p:cNvPr id="10" name="Text Placeholder 9">
            <a:extLst>
              <a:ext uri="{FF2B5EF4-FFF2-40B4-BE49-F238E27FC236}">
                <a16:creationId xmlns:a16="http://schemas.microsoft.com/office/drawing/2014/main" id="{CD1CCE8E-5E10-4D1D-BDFA-FD6AC77E0E73}"/>
              </a:ext>
            </a:extLst>
          </p:cNvPr>
          <p:cNvSpPr>
            <a:spLocks noGrp="1"/>
          </p:cNvSpPr>
          <p:nvPr>
            <p:ph type="body" sz="quarter" idx="15"/>
          </p:nvPr>
        </p:nvSpPr>
        <p:spPr>
          <a:xfrm>
            <a:off x="838200" y="2114551"/>
            <a:ext cx="5253038" cy="857250"/>
          </a:xfrm>
        </p:spPr>
        <p:txBody>
          <a:bodyPr>
            <a:noAutofit/>
          </a:bodyPr>
          <a:lstStyle>
            <a:lvl1pPr marL="0" indent="0">
              <a:buNone/>
              <a:defRPr sz="1800">
                <a:solidFill>
                  <a:schemeClr val="tx1"/>
                </a:solidFill>
                <a:latin typeface="+mn-lt"/>
                <a:cs typeface="Segoe UI Semilight" panose="020B0402040204020203" pitchFamily="34" charset="0"/>
              </a:defRPr>
            </a:lvl1pPr>
            <a:lvl2pPr marL="457200" indent="0">
              <a:buNone/>
              <a:defRPr sz="1600">
                <a:solidFill>
                  <a:schemeClr val="accent6"/>
                </a:solidFill>
                <a:latin typeface="Segoe UI Semilight" panose="020B0402040204020203" pitchFamily="34" charset="0"/>
                <a:cs typeface="Segoe UI Semilight" panose="020B0402040204020203" pitchFamily="34" charset="0"/>
              </a:defRPr>
            </a:lvl2pPr>
            <a:lvl3pPr marL="914400" indent="0">
              <a:buNone/>
              <a:defRPr sz="1400">
                <a:solidFill>
                  <a:schemeClr val="accent6"/>
                </a:solidFill>
                <a:latin typeface="Segoe UI Semilight" panose="020B0402040204020203" pitchFamily="34" charset="0"/>
                <a:cs typeface="Segoe UI Semilight" panose="020B0402040204020203" pitchFamily="34" charset="0"/>
              </a:defRPr>
            </a:lvl3pPr>
            <a:lvl4pPr marL="1371600" indent="0">
              <a:buNone/>
              <a:defRPr sz="1200">
                <a:solidFill>
                  <a:schemeClr val="accent6"/>
                </a:solidFill>
                <a:latin typeface="Segoe UI Semilight" panose="020B0402040204020203" pitchFamily="34" charset="0"/>
                <a:cs typeface="Segoe UI Semilight" panose="020B0402040204020203" pitchFamily="34" charset="0"/>
              </a:defRPr>
            </a:lvl4pPr>
            <a:lvl5pPr marL="1828800" indent="0">
              <a:buNone/>
              <a:defRPr sz="1200">
                <a:solidFill>
                  <a:schemeClr val="accent6"/>
                </a:solidFill>
                <a:latin typeface="Segoe UI Semilight" panose="020B0402040204020203" pitchFamily="34" charset="0"/>
                <a:cs typeface="Segoe UI Semilight" panose="020B0402040204020203" pitchFamily="34" charset="0"/>
              </a:defRPr>
            </a:lvl5pPr>
          </a:lstStyle>
          <a:p>
            <a:pPr lvl="0"/>
            <a:r>
              <a:rPr lang="en-US"/>
              <a:t>Click to edit Master text styles</a:t>
            </a:r>
          </a:p>
        </p:txBody>
      </p:sp>
      <p:sp>
        <p:nvSpPr>
          <p:cNvPr id="11" name="Text Placeholder 9">
            <a:extLst>
              <a:ext uri="{FF2B5EF4-FFF2-40B4-BE49-F238E27FC236}">
                <a16:creationId xmlns:a16="http://schemas.microsoft.com/office/drawing/2014/main" id="{F035F55D-6389-4D9A-A6D6-90644B831A06}"/>
              </a:ext>
            </a:extLst>
          </p:cNvPr>
          <p:cNvSpPr>
            <a:spLocks noGrp="1"/>
          </p:cNvSpPr>
          <p:nvPr>
            <p:ph type="body" sz="quarter" idx="16"/>
          </p:nvPr>
        </p:nvSpPr>
        <p:spPr>
          <a:xfrm>
            <a:off x="1782040" y="2982191"/>
            <a:ext cx="4309197" cy="848743"/>
          </a:xfrm>
        </p:spPr>
        <p:txBody>
          <a:bodyPr anchor="ctr">
            <a:noAutofit/>
          </a:bodyPr>
          <a:lstStyle>
            <a:lvl1pPr marL="0" indent="0">
              <a:buNone/>
              <a:defRPr sz="1400">
                <a:solidFill>
                  <a:schemeClr val="tx1"/>
                </a:solidFill>
                <a:latin typeface="Avenir LT Std 55 Roman" panose="020B0503020203020204" pitchFamily="34" charset="0"/>
                <a:cs typeface="Segoe UI Light" panose="020B0502040204020203" pitchFamily="34" charset="0"/>
              </a:defRPr>
            </a:lvl1pPr>
            <a:lvl2pPr marL="457200" indent="0">
              <a:buNone/>
              <a:defRPr sz="1600">
                <a:solidFill>
                  <a:schemeClr val="accent6"/>
                </a:solidFill>
                <a:latin typeface="Segoe UI Semilight" panose="020B0402040204020203" pitchFamily="34" charset="0"/>
                <a:cs typeface="Segoe UI Semilight" panose="020B0402040204020203" pitchFamily="34" charset="0"/>
              </a:defRPr>
            </a:lvl2pPr>
            <a:lvl3pPr marL="914400" indent="0">
              <a:buNone/>
              <a:defRPr sz="1400">
                <a:solidFill>
                  <a:schemeClr val="accent6"/>
                </a:solidFill>
                <a:latin typeface="Segoe UI Semilight" panose="020B0402040204020203" pitchFamily="34" charset="0"/>
                <a:cs typeface="Segoe UI Semilight" panose="020B0402040204020203" pitchFamily="34" charset="0"/>
              </a:defRPr>
            </a:lvl3pPr>
            <a:lvl4pPr marL="1371600" indent="0">
              <a:buNone/>
              <a:defRPr sz="1200">
                <a:solidFill>
                  <a:schemeClr val="accent6"/>
                </a:solidFill>
                <a:latin typeface="Segoe UI Semilight" panose="020B0402040204020203" pitchFamily="34" charset="0"/>
                <a:cs typeface="Segoe UI Semilight" panose="020B0402040204020203" pitchFamily="34" charset="0"/>
              </a:defRPr>
            </a:lvl4pPr>
            <a:lvl5pPr marL="1828800" indent="0">
              <a:buNone/>
              <a:defRPr sz="1200">
                <a:solidFill>
                  <a:schemeClr val="accent6"/>
                </a:solidFill>
                <a:latin typeface="Segoe UI Semilight" panose="020B0402040204020203" pitchFamily="34" charset="0"/>
                <a:cs typeface="Segoe UI Semilight" panose="020B0402040204020203" pitchFamily="34" charset="0"/>
              </a:defRPr>
            </a:lvl5pPr>
          </a:lstStyle>
          <a:p>
            <a:pPr lvl="0"/>
            <a:r>
              <a:rPr lang="en-US" dirty="0"/>
              <a:t>Click to edit Master text styles</a:t>
            </a:r>
          </a:p>
        </p:txBody>
      </p:sp>
      <p:sp>
        <p:nvSpPr>
          <p:cNvPr id="28" name="Picture Placeholder 26">
            <a:extLst>
              <a:ext uri="{FF2B5EF4-FFF2-40B4-BE49-F238E27FC236}">
                <a16:creationId xmlns:a16="http://schemas.microsoft.com/office/drawing/2014/main" id="{B6C7E6F4-D469-487F-9BF9-75F13EEFC397}"/>
              </a:ext>
            </a:extLst>
          </p:cNvPr>
          <p:cNvSpPr>
            <a:spLocks noGrp="1"/>
          </p:cNvSpPr>
          <p:nvPr>
            <p:ph type="pic" sz="quarter" idx="22" hasCustomPrompt="1"/>
          </p:nvPr>
        </p:nvSpPr>
        <p:spPr>
          <a:xfrm>
            <a:off x="837477" y="3847082"/>
            <a:ext cx="944563" cy="841248"/>
          </a:xfrm>
          <a:noFill/>
        </p:spPr>
        <p:txBody>
          <a:bodyPr>
            <a:normAutofit/>
          </a:bodyPr>
          <a:lstStyle>
            <a:lvl1pPr marL="0" indent="0">
              <a:buNone/>
              <a:defRPr sz="1100"/>
            </a:lvl1pPr>
          </a:lstStyle>
          <a:p>
            <a:r>
              <a:rPr lang="en-US" dirty="0"/>
              <a:t>Insert icon</a:t>
            </a:r>
          </a:p>
        </p:txBody>
      </p:sp>
      <p:sp>
        <p:nvSpPr>
          <p:cNvPr id="16" name="Text Placeholder 9">
            <a:extLst>
              <a:ext uri="{FF2B5EF4-FFF2-40B4-BE49-F238E27FC236}">
                <a16:creationId xmlns:a16="http://schemas.microsoft.com/office/drawing/2014/main" id="{4FA4BCF9-CBAF-4D3D-900B-7FFF62371678}"/>
              </a:ext>
            </a:extLst>
          </p:cNvPr>
          <p:cNvSpPr>
            <a:spLocks noGrp="1"/>
          </p:cNvSpPr>
          <p:nvPr>
            <p:ph type="body" sz="quarter" idx="18"/>
          </p:nvPr>
        </p:nvSpPr>
        <p:spPr>
          <a:xfrm>
            <a:off x="1782040" y="3845594"/>
            <a:ext cx="4309197" cy="844224"/>
          </a:xfrm>
          <a:noFill/>
        </p:spPr>
        <p:txBody>
          <a:bodyPr anchor="ctr">
            <a:noAutofit/>
          </a:bodyPr>
          <a:lstStyle>
            <a:lvl1pPr marL="0" indent="0">
              <a:buNone/>
              <a:defRPr sz="1400">
                <a:solidFill>
                  <a:schemeClr val="tx1"/>
                </a:solidFill>
                <a:latin typeface="Avenir LT Std 55 Roman" panose="020B0503020203020204" pitchFamily="34" charset="0"/>
                <a:cs typeface="Segoe UI Light" panose="020B0502040204020203" pitchFamily="34" charset="0"/>
              </a:defRPr>
            </a:lvl1pPr>
            <a:lvl2pPr marL="457200" indent="0">
              <a:buNone/>
              <a:defRPr sz="1600">
                <a:solidFill>
                  <a:schemeClr val="accent6"/>
                </a:solidFill>
                <a:latin typeface="Segoe UI Semilight" panose="020B0402040204020203" pitchFamily="34" charset="0"/>
                <a:cs typeface="Segoe UI Semilight" panose="020B0402040204020203" pitchFamily="34" charset="0"/>
              </a:defRPr>
            </a:lvl2pPr>
            <a:lvl3pPr marL="914400" indent="0">
              <a:buNone/>
              <a:defRPr sz="1400">
                <a:solidFill>
                  <a:schemeClr val="accent6"/>
                </a:solidFill>
                <a:latin typeface="Segoe UI Semilight" panose="020B0402040204020203" pitchFamily="34" charset="0"/>
                <a:cs typeface="Segoe UI Semilight" panose="020B0402040204020203" pitchFamily="34" charset="0"/>
              </a:defRPr>
            </a:lvl3pPr>
            <a:lvl4pPr marL="1371600" indent="0">
              <a:buNone/>
              <a:defRPr sz="1200">
                <a:solidFill>
                  <a:schemeClr val="accent6"/>
                </a:solidFill>
                <a:latin typeface="Segoe UI Semilight" panose="020B0402040204020203" pitchFamily="34" charset="0"/>
                <a:cs typeface="Segoe UI Semilight" panose="020B0402040204020203" pitchFamily="34" charset="0"/>
              </a:defRPr>
            </a:lvl4pPr>
            <a:lvl5pPr marL="1828800" indent="0">
              <a:buNone/>
              <a:defRPr sz="1200">
                <a:solidFill>
                  <a:schemeClr val="accent6"/>
                </a:solidFill>
                <a:latin typeface="Segoe UI Semilight" panose="020B0402040204020203" pitchFamily="34" charset="0"/>
                <a:cs typeface="Segoe UI Semilight" panose="020B0402040204020203" pitchFamily="34" charset="0"/>
              </a:defRPr>
            </a:lvl5pPr>
          </a:lstStyle>
          <a:p>
            <a:pPr lvl="0"/>
            <a:r>
              <a:rPr lang="en-US"/>
              <a:t>Click to edit Master text styles</a:t>
            </a:r>
          </a:p>
        </p:txBody>
      </p:sp>
      <p:sp>
        <p:nvSpPr>
          <p:cNvPr id="29" name="Picture Placeholder 26">
            <a:extLst>
              <a:ext uri="{FF2B5EF4-FFF2-40B4-BE49-F238E27FC236}">
                <a16:creationId xmlns:a16="http://schemas.microsoft.com/office/drawing/2014/main" id="{D72135A6-114B-4F44-9BB6-9E6287401636}"/>
              </a:ext>
            </a:extLst>
          </p:cNvPr>
          <p:cNvSpPr>
            <a:spLocks noGrp="1"/>
          </p:cNvSpPr>
          <p:nvPr>
            <p:ph type="pic" sz="quarter" idx="23" hasCustomPrompt="1"/>
          </p:nvPr>
        </p:nvSpPr>
        <p:spPr>
          <a:xfrm>
            <a:off x="836754" y="2982193"/>
            <a:ext cx="944563" cy="843106"/>
          </a:xfrm>
        </p:spPr>
        <p:txBody>
          <a:bodyPr>
            <a:normAutofit/>
          </a:bodyPr>
          <a:lstStyle>
            <a:lvl1pPr marL="0" indent="0">
              <a:buNone/>
              <a:defRPr sz="1100"/>
            </a:lvl1pPr>
          </a:lstStyle>
          <a:p>
            <a:r>
              <a:rPr lang="en-US" dirty="0"/>
              <a:t>Insert icon</a:t>
            </a:r>
          </a:p>
        </p:txBody>
      </p:sp>
      <p:sp>
        <p:nvSpPr>
          <p:cNvPr id="20" name="Text Placeholder 9">
            <a:extLst>
              <a:ext uri="{FF2B5EF4-FFF2-40B4-BE49-F238E27FC236}">
                <a16:creationId xmlns:a16="http://schemas.microsoft.com/office/drawing/2014/main" id="{3433EEA7-1DEE-4906-8467-864ABFFF0254}"/>
              </a:ext>
            </a:extLst>
          </p:cNvPr>
          <p:cNvSpPr>
            <a:spLocks noGrp="1"/>
          </p:cNvSpPr>
          <p:nvPr>
            <p:ph type="body" sz="quarter" idx="20"/>
          </p:nvPr>
        </p:nvSpPr>
        <p:spPr>
          <a:xfrm>
            <a:off x="1782040" y="4710832"/>
            <a:ext cx="4309197" cy="857250"/>
          </a:xfrm>
        </p:spPr>
        <p:txBody>
          <a:bodyPr anchor="ctr">
            <a:noAutofit/>
          </a:bodyPr>
          <a:lstStyle>
            <a:lvl1pPr marL="0" indent="0">
              <a:buNone/>
              <a:defRPr sz="1400">
                <a:solidFill>
                  <a:schemeClr val="tx1"/>
                </a:solidFill>
                <a:latin typeface="Avenir LT Std 55 Roman" panose="020B0503020203020204" pitchFamily="34" charset="0"/>
                <a:cs typeface="Segoe UI Light" panose="020B0502040204020203" pitchFamily="34" charset="0"/>
              </a:defRPr>
            </a:lvl1pPr>
            <a:lvl2pPr marL="457200" indent="0">
              <a:buNone/>
              <a:defRPr sz="1600">
                <a:solidFill>
                  <a:schemeClr val="accent6"/>
                </a:solidFill>
                <a:latin typeface="Segoe UI Semilight" panose="020B0402040204020203" pitchFamily="34" charset="0"/>
                <a:cs typeface="Segoe UI Semilight" panose="020B0402040204020203" pitchFamily="34" charset="0"/>
              </a:defRPr>
            </a:lvl2pPr>
            <a:lvl3pPr marL="914400" indent="0">
              <a:buNone/>
              <a:defRPr sz="1400">
                <a:solidFill>
                  <a:schemeClr val="accent6"/>
                </a:solidFill>
                <a:latin typeface="Segoe UI Semilight" panose="020B0402040204020203" pitchFamily="34" charset="0"/>
                <a:cs typeface="Segoe UI Semilight" panose="020B0402040204020203" pitchFamily="34" charset="0"/>
              </a:defRPr>
            </a:lvl3pPr>
            <a:lvl4pPr marL="1371600" indent="0">
              <a:buNone/>
              <a:defRPr sz="1200">
                <a:solidFill>
                  <a:schemeClr val="accent6"/>
                </a:solidFill>
                <a:latin typeface="Segoe UI Semilight" panose="020B0402040204020203" pitchFamily="34" charset="0"/>
                <a:cs typeface="Segoe UI Semilight" panose="020B0402040204020203" pitchFamily="34" charset="0"/>
              </a:defRPr>
            </a:lvl4pPr>
            <a:lvl5pPr marL="1828800" indent="0">
              <a:buNone/>
              <a:defRPr sz="1200">
                <a:solidFill>
                  <a:schemeClr val="accent6"/>
                </a:solidFill>
                <a:latin typeface="Segoe UI Semilight" panose="020B0402040204020203" pitchFamily="34" charset="0"/>
                <a:cs typeface="Segoe UI Semilight" panose="020B0402040204020203" pitchFamily="34" charset="0"/>
              </a:defRPr>
            </a:lvl5pPr>
          </a:lstStyle>
          <a:p>
            <a:pPr lvl="0"/>
            <a:r>
              <a:rPr lang="en-US"/>
              <a:t>Click to edit Master text styles</a:t>
            </a:r>
          </a:p>
        </p:txBody>
      </p:sp>
      <p:sp>
        <p:nvSpPr>
          <p:cNvPr id="27" name="Picture Placeholder 26">
            <a:extLst>
              <a:ext uri="{FF2B5EF4-FFF2-40B4-BE49-F238E27FC236}">
                <a16:creationId xmlns:a16="http://schemas.microsoft.com/office/drawing/2014/main" id="{0845BEC0-B051-4A3D-94EC-B261795E1010}"/>
              </a:ext>
            </a:extLst>
          </p:cNvPr>
          <p:cNvSpPr>
            <a:spLocks noGrp="1"/>
          </p:cNvSpPr>
          <p:nvPr>
            <p:ph type="pic" sz="quarter" idx="21" hasCustomPrompt="1"/>
          </p:nvPr>
        </p:nvSpPr>
        <p:spPr>
          <a:xfrm>
            <a:off x="838200" y="4710113"/>
            <a:ext cx="944563" cy="857250"/>
          </a:xfrm>
        </p:spPr>
        <p:txBody>
          <a:bodyPr>
            <a:normAutofit/>
          </a:bodyPr>
          <a:lstStyle>
            <a:lvl1pPr marL="0" indent="0">
              <a:buNone/>
              <a:defRPr sz="1100"/>
            </a:lvl1pPr>
          </a:lstStyle>
          <a:p>
            <a:r>
              <a:rPr lang="en-US" dirty="0"/>
              <a:t>Insert icon</a:t>
            </a:r>
          </a:p>
        </p:txBody>
      </p:sp>
      <p:cxnSp>
        <p:nvCxnSpPr>
          <p:cNvPr id="18" name="Straight Connector 17">
            <a:extLst>
              <a:ext uri="{FF2B5EF4-FFF2-40B4-BE49-F238E27FC236}">
                <a16:creationId xmlns:a16="http://schemas.microsoft.com/office/drawing/2014/main" id="{429CF8A4-B992-431F-9223-E34B91E9388B}"/>
              </a:ext>
            </a:extLst>
          </p:cNvPr>
          <p:cNvCxnSpPr/>
          <p:nvPr userDrawn="1"/>
        </p:nvCxnSpPr>
        <p:spPr>
          <a:xfrm>
            <a:off x="838200" y="3839441"/>
            <a:ext cx="525303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96F0FBF-A436-4B19-AE3E-D88CFC00C734}"/>
              </a:ext>
            </a:extLst>
          </p:cNvPr>
          <p:cNvCxnSpPr/>
          <p:nvPr userDrawn="1"/>
        </p:nvCxnSpPr>
        <p:spPr>
          <a:xfrm>
            <a:off x="838200" y="4696980"/>
            <a:ext cx="525303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B5DBE0D-8882-4F37-9010-67FD547BADE3}"/>
              </a:ext>
            </a:extLst>
          </p:cNvPr>
          <p:cNvCxnSpPr/>
          <p:nvPr userDrawn="1"/>
        </p:nvCxnSpPr>
        <p:spPr>
          <a:xfrm>
            <a:off x="838200" y="2982191"/>
            <a:ext cx="525303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3">
            <a:extLst>
              <a:ext uri="{FF2B5EF4-FFF2-40B4-BE49-F238E27FC236}">
                <a16:creationId xmlns:a16="http://schemas.microsoft.com/office/drawing/2014/main" id="{70DD72C0-22B4-4959-24BA-984E3C0C906C}"/>
              </a:ext>
            </a:extLst>
          </p:cNvPr>
          <p:cNvSpPr>
            <a:spLocks noGrp="1"/>
          </p:cNvSpPr>
          <p:nvPr>
            <p:ph type="sldNum" sz="quarter" idx="24"/>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2221500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and details">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99EB1A2-2107-4984-B021-B0597AB113A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8168" b="37847"/>
          <a:stretch/>
        </p:blipFill>
        <p:spPr>
          <a:xfrm>
            <a:off x="0" y="5213140"/>
            <a:ext cx="12192000" cy="1644859"/>
          </a:xfrm>
          <a:prstGeom prst="rect">
            <a:avLst/>
          </a:prstGeom>
        </p:spPr>
      </p:pic>
      <p:sp>
        <p:nvSpPr>
          <p:cNvPr id="6" name="Title 1">
            <a:extLst>
              <a:ext uri="{FF2B5EF4-FFF2-40B4-BE49-F238E27FC236}">
                <a16:creationId xmlns:a16="http://schemas.microsoft.com/office/drawing/2014/main" id="{8EC58A2E-50AD-4514-A9D3-64F4DF826974}"/>
              </a:ext>
            </a:extLst>
          </p:cNvPr>
          <p:cNvSpPr>
            <a:spLocks noGrp="1"/>
          </p:cNvSpPr>
          <p:nvPr>
            <p:ph type="title" hasCustomPrompt="1"/>
          </p:nvPr>
        </p:nvSpPr>
        <p:spPr>
          <a:xfrm>
            <a:off x="838200" y="505161"/>
            <a:ext cx="10515600" cy="637839"/>
          </a:xfrm>
        </p:spPr>
        <p:txBody>
          <a:bodyPr>
            <a:normAutofit/>
          </a:bodyPr>
          <a:lstStyle>
            <a:lvl1pPr algn="ctr">
              <a:defRPr sz="2400">
                <a:solidFill>
                  <a:schemeClr val="tx2"/>
                </a:solidFill>
              </a:defRPr>
            </a:lvl1pPr>
          </a:lstStyle>
          <a:p>
            <a:r>
              <a:rPr lang="en-US" dirty="0"/>
              <a:t>Write something here.</a:t>
            </a:r>
          </a:p>
        </p:txBody>
      </p:sp>
      <p:sp>
        <p:nvSpPr>
          <p:cNvPr id="7" name="Text Placeholder 6">
            <a:extLst>
              <a:ext uri="{FF2B5EF4-FFF2-40B4-BE49-F238E27FC236}">
                <a16:creationId xmlns:a16="http://schemas.microsoft.com/office/drawing/2014/main" id="{2E4048F1-2412-464F-B1B4-1A9525E6C9C9}"/>
              </a:ext>
            </a:extLst>
          </p:cNvPr>
          <p:cNvSpPr>
            <a:spLocks noGrp="1"/>
          </p:cNvSpPr>
          <p:nvPr>
            <p:ph type="body" sz="quarter" idx="13"/>
          </p:nvPr>
        </p:nvSpPr>
        <p:spPr>
          <a:xfrm>
            <a:off x="838200" y="1228904"/>
            <a:ext cx="10515600" cy="830000"/>
          </a:xfrm>
        </p:spPr>
        <p:txBody>
          <a:bodyPr>
            <a:normAutofit/>
          </a:bodyPr>
          <a:lstStyle>
            <a:lvl1pPr marL="0" indent="0" algn="ctr">
              <a:buNone/>
              <a:defRPr sz="1800">
                <a:solidFill>
                  <a:schemeClr val="tx1"/>
                </a:solidFill>
                <a:latin typeface="+mn-lt"/>
                <a:cs typeface="Segoe UI Semilight" panose="020B0402040204020203" pitchFamily="34" charset="0"/>
              </a:defRPr>
            </a:lvl1pPr>
            <a:lvl2pPr marL="457200" indent="0">
              <a:buNone/>
              <a:defRPr sz="1600">
                <a:solidFill>
                  <a:schemeClr val="accent6"/>
                </a:solidFill>
              </a:defRPr>
            </a:lvl2pPr>
            <a:lvl3pPr marL="914400" indent="0">
              <a:buNone/>
              <a:defRPr sz="1400">
                <a:solidFill>
                  <a:schemeClr val="accent6"/>
                </a:solidFill>
              </a:defRPr>
            </a:lvl3pPr>
            <a:lvl4pPr marL="1371600" indent="0">
              <a:buNone/>
              <a:defRPr sz="1200">
                <a:solidFill>
                  <a:schemeClr val="accent6"/>
                </a:solidFill>
              </a:defRPr>
            </a:lvl4pPr>
            <a:lvl5pPr marL="1828800" indent="0">
              <a:buNone/>
              <a:defRPr sz="1200">
                <a:solidFill>
                  <a:schemeClr val="accent6"/>
                </a:solidFill>
              </a:defRPr>
            </a:lvl5pPr>
          </a:lstStyle>
          <a:p>
            <a:pPr lvl="0"/>
            <a:r>
              <a:rPr lang="en-US"/>
              <a:t>Click to edit Master text styles</a:t>
            </a:r>
          </a:p>
        </p:txBody>
      </p:sp>
      <p:sp>
        <p:nvSpPr>
          <p:cNvPr id="10" name="Rectangle 9">
            <a:extLst>
              <a:ext uri="{FF2B5EF4-FFF2-40B4-BE49-F238E27FC236}">
                <a16:creationId xmlns:a16="http://schemas.microsoft.com/office/drawing/2014/main" id="{C75540D3-C47A-4FC3-962F-F7A7EE95F639}"/>
              </a:ext>
            </a:extLst>
          </p:cNvPr>
          <p:cNvSpPr/>
          <p:nvPr userDrawn="1"/>
        </p:nvSpPr>
        <p:spPr>
          <a:xfrm>
            <a:off x="1740477" y="2144806"/>
            <a:ext cx="2743200" cy="3729682"/>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ECFAF1-E26D-4891-9449-89CF4EFF133E}"/>
              </a:ext>
            </a:extLst>
          </p:cNvPr>
          <p:cNvSpPr/>
          <p:nvPr userDrawn="1"/>
        </p:nvSpPr>
        <p:spPr>
          <a:xfrm>
            <a:off x="7654638" y="2144806"/>
            <a:ext cx="2743200" cy="3729682"/>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DE88BEE-A73B-47C6-AC49-25B3253A4EC3}"/>
              </a:ext>
            </a:extLst>
          </p:cNvPr>
          <p:cNvSpPr/>
          <p:nvPr userDrawn="1"/>
        </p:nvSpPr>
        <p:spPr>
          <a:xfrm>
            <a:off x="4724400" y="2144806"/>
            <a:ext cx="2743200" cy="3729682"/>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id="{1282CB4E-6BE0-4E6F-A249-FD2B11A997DB}"/>
              </a:ext>
            </a:extLst>
          </p:cNvPr>
          <p:cNvSpPr>
            <a:spLocks noGrp="1"/>
          </p:cNvSpPr>
          <p:nvPr>
            <p:ph type="pic" sz="quarter" idx="14" hasCustomPrompt="1"/>
          </p:nvPr>
        </p:nvSpPr>
        <p:spPr>
          <a:xfrm>
            <a:off x="2413577" y="2626934"/>
            <a:ext cx="1397000" cy="1382713"/>
          </a:xfrm>
          <a:ln>
            <a:noFill/>
          </a:ln>
        </p:spPr>
        <p:txBody>
          <a:bodyPr/>
          <a:lstStyle>
            <a:lvl1pPr marL="0" indent="0">
              <a:buNone/>
              <a:defRPr/>
            </a:lvl1pPr>
          </a:lstStyle>
          <a:p>
            <a:r>
              <a:rPr lang="en-US" dirty="0"/>
              <a:t>Icon</a:t>
            </a:r>
          </a:p>
        </p:txBody>
      </p:sp>
      <p:sp>
        <p:nvSpPr>
          <p:cNvPr id="17" name="Picture Placeholder 15">
            <a:extLst>
              <a:ext uri="{FF2B5EF4-FFF2-40B4-BE49-F238E27FC236}">
                <a16:creationId xmlns:a16="http://schemas.microsoft.com/office/drawing/2014/main" id="{618B959F-2AEF-47BB-AE0E-D276B0DDAAD8}"/>
              </a:ext>
            </a:extLst>
          </p:cNvPr>
          <p:cNvSpPr>
            <a:spLocks noGrp="1"/>
          </p:cNvSpPr>
          <p:nvPr>
            <p:ph type="pic" sz="quarter" idx="15" hasCustomPrompt="1"/>
          </p:nvPr>
        </p:nvSpPr>
        <p:spPr>
          <a:xfrm>
            <a:off x="5397500" y="2626933"/>
            <a:ext cx="1397000" cy="1382713"/>
          </a:xfrm>
          <a:ln>
            <a:noFill/>
          </a:ln>
        </p:spPr>
        <p:txBody>
          <a:bodyPr/>
          <a:lstStyle>
            <a:lvl1pPr marL="0" indent="0">
              <a:buNone/>
              <a:defRPr/>
            </a:lvl1pPr>
          </a:lstStyle>
          <a:p>
            <a:r>
              <a:rPr lang="en-US" dirty="0"/>
              <a:t>Icon</a:t>
            </a:r>
          </a:p>
        </p:txBody>
      </p:sp>
      <p:sp>
        <p:nvSpPr>
          <p:cNvPr id="18" name="Picture Placeholder 15">
            <a:extLst>
              <a:ext uri="{FF2B5EF4-FFF2-40B4-BE49-F238E27FC236}">
                <a16:creationId xmlns:a16="http://schemas.microsoft.com/office/drawing/2014/main" id="{3BC6C87B-ED33-4432-A473-79F400CBBD86}"/>
              </a:ext>
            </a:extLst>
          </p:cNvPr>
          <p:cNvSpPr>
            <a:spLocks noGrp="1"/>
          </p:cNvSpPr>
          <p:nvPr>
            <p:ph type="pic" sz="quarter" idx="16" hasCustomPrompt="1"/>
          </p:nvPr>
        </p:nvSpPr>
        <p:spPr>
          <a:xfrm>
            <a:off x="8327738" y="2626932"/>
            <a:ext cx="1397000" cy="1382713"/>
          </a:xfrm>
          <a:ln>
            <a:noFill/>
          </a:ln>
        </p:spPr>
        <p:txBody>
          <a:bodyPr/>
          <a:lstStyle>
            <a:lvl1pPr marL="0" indent="0">
              <a:buNone/>
              <a:defRPr/>
            </a:lvl1pPr>
          </a:lstStyle>
          <a:p>
            <a:r>
              <a:rPr lang="en-US" dirty="0"/>
              <a:t>Icon</a:t>
            </a:r>
          </a:p>
        </p:txBody>
      </p:sp>
      <p:sp>
        <p:nvSpPr>
          <p:cNvPr id="21" name="Text Placeholder 20">
            <a:extLst>
              <a:ext uri="{FF2B5EF4-FFF2-40B4-BE49-F238E27FC236}">
                <a16:creationId xmlns:a16="http://schemas.microsoft.com/office/drawing/2014/main" id="{CEB30A32-4E2A-4B5F-A0A7-A72CBA1A0028}"/>
              </a:ext>
            </a:extLst>
          </p:cNvPr>
          <p:cNvSpPr>
            <a:spLocks noGrp="1"/>
          </p:cNvSpPr>
          <p:nvPr>
            <p:ph type="body" sz="quarter" idx="18" hasCustomPrompt="1"/>
          </p:nvPr>
        </p:nvSpPr>
        <p:spPr>
          <a:xfrm>
            <a:off x="2098531" y="4200526"/>
            <a:ext cx="2089150" cy="634100"/>
          </a:xfrm>
        </p:spPr>
        <p:txBody>
          <a:bodyPr>
            <a:normAutofit/>
          </a:bodyPr>
          <a:lstStyle>
            <a:lvl1pPr marL="0" indent="0" algn="ctr">
              <a:buNone/>
              <a:defRPr sz="2000" b="1">
                <a:latin typeface="+mj-lt"/>
              </a:defRPr>
            </a:lvl1pPr>
          </a:lstStyle>
          <a:p>
            <a:pPr lvl="0"/>
            <a:r>
              <a:rPr lang="en-US" dirty="0"/>
              <a:t>Title 1</a:t>
            </a:r>
          </a:p>
        </p:txBody>
      </p:sp>
      <p:sp>
        <p:nvSpPr>
          <p:cNvPr id="24" name="Text Placeholder 23">
            <a:extLst>
              <a:ext uri="{FF2B5EF4-FFF2-40B4-BE49-F238E27FC236}">
                <a16:creationId xmlns:a16="http://schemas.microsoft.com/office/drawing/2014/main" id="{0C2B289C-F1A4-400E-911E-D06B708B14A0}"/>
              </a:ext>
            </a:extLst>
          </p:cNvPr>
          <p:cNvSpPr>
            <a:spLocks noGrp="1"/>
          </p:cNvSpPr>
          <p:nvPr>
            <p:ph type="body" sz="quarter" idx="19" hasCustomPrompt="1"/>
          </p:nvPr>
        </p:nvSpPr>
        <p:spPr>
          <a:xfrm>
            <a:off x="2098531" y="4833938"/>
            <a:ext cx="2089150" cy="696912"/>
          </a:xfrm>
        </p:spPr>
        <p:txBody>
          <a:bodyPr>
            <a:normAutofit/>
          </a:bodyPr>
          <a:lstStyle>
            <a:lvl1pPr marL="0" indent="0" algn="ctr">
              <a:buNone/>
              <a:defRPr sz="1400">
                <a:solidFill>
                  <a:schemeClr val="tx1"/>
                </a:solidFill>
                <a:latin typeface="+mn-lt"/>
                <a:cs typeface="Segoe UI Light" panose="020B0502040204020203" pitchFamily="34" charset="0"/>
              </a:defRPr>
            </a:lvl1pPr>
          </a:lstStyle>
          <a:p>
            <a:pPr lvl="0"/>
            <a:r>
              <a:rPr lang="en-US" dirty="0"/>
              <a:t>Insert other text here.</a:t>
            </a:r>
          </a:p>
        </p:txBody>
      </p:sp>
      <p:sp>
        <p:nvSpPr>
          <p:cNvPr id="29" name="Text Placeholder 20">
            <a:extLst>
              <a:ext uri="{FF2B5EF4-FFF2-40B4-BE49-F238E27FC236}">
                <a16:creationId xmlns:a16="http://schemas.microsoft.com/office/drawing/2014/main" id="{F7026ACB-E1BA-46C5-AF9B-EE9602A5F927}"/>
              </a:ext>
            </a:extLst>
          </p:cNvPr>
          <p:cNvSpPr>
            <a:spLocks noGrp="1"/>
          </p:cNvSpPr>
          <p:nvPr>
            <p:ph type="body" sz="quarter" idx="20" hasCustomPrompt="1"/>
          </p:nvPr>
        </p:nvSpPr>
        <p:spPr>
          <a:xfrm>
            <a:off x="5016679" y="4197075"/>
            <a:ext cx="2089150" cy="634100"/>
          </a:xfrm>
        </p:spPr>
        <p:txBody>
          <a:bodyPr>
            <a:normAutofit/>
          </a:bodyPr>
          <a:lstStyle>
            <a:lvl1pPr marL="0" indent="0" algn="ctr">
              <a:buNone/>
              <a:defRPr sz="2000" b="1">
                <a:latin typeface="+mj-lt"/>
              </a:defRPr>
            </a:lvl1pPr>
          </a:lstStyle>
          <a:p>
            <a:pPr lvl="0"/>
            <a:r>
              <a:rPr lang="en-US" dirty="0"/>
              <a:t>Title 1</a:t>
            </a:r>
          </a:p>
        </p:txBody>
      </p:sp>
      <p:sp>
        <p:nvSpPr>
          <p:cNvPr id="30" name="Text Placeholder 23">
            <a:extLst>
              <a:ext uri="{FF2B5EF4-FFF2-40B4-BE49-F238E27FC236}">
                <a16:creationId xmlns:a16="http://schemas.microsoft.com/office/drawing/2014/main" id="{42E119BC-6ACD-4F11-8AF6-0AF5A5F47869}"/>
              </a:ext>
            </a:extLst>
          </p:cNvPr>
          <p:cNvSpPr>
            <a:spLocks noGrp="1"/>
          </p:cNvSpPr>
          <p:nvPr>
            <p:ph type="body" sz="quarter" idx="21" hasCustomPrompt="1"/>
          </p:nvPr>
        </p:nvSpPr>
        <p:spPr>
          <a:xfrm>
            <a:off x="5024584" y="4833250"/>
            <a:ext cx="2089150" cy="696912"/>
          </a:xfrm>
        </p:spPr>
        <p:txBody>
          <a:bodyPr>
            <a:normAutofit/>
          </a:bodyPr>
          <a:lstStyle>
            <a:lvl1pPr marL="0" indent="0" algn="ctr">
              <a:buNone/>
              <a:defRPr sz="1400">
                <a:solidFill>
                  <a:schemeClr val="tx1"/>
                </a:solidFill>
                <a:latin typeface="+mn-lt"/>
                <a:cs typeface="Segoe UI Light" panose="020B0502040204020203" pitchFamily="34" charset="0"/>
              </a:defRPr>
            </a:lvl1pPr>
          </a:lstStyle>
          <a:p>
            <a:pPr lvl="0"/>
            <a:r>
              <a:rPr lang="en-US" dirty="0"/>
              <a:t>Insert other text here.</a:t>
            </a:r>
          </a:p>
        </p:txBody>
      </p:sp>
      <p:sp>
        <p:nvSpPr>
          <p:cNvPr id="31" name="Text Placeholder 20">
            <a:extLst>
              <a:ext uri="{FF2B5EF4-FFF2-40B4-BE49-F238E27FC236}">
                <a16:creationId xmlns:a16="http://schemas.microsoft.com/office/drawing/2014/main" id="{7050ECE0-2E32-4AFB-870F-A15A619353EF}"/>
              </a:ext>
            </a:extLst>
          </p:cNvPr>
          <p:cNvSpPr>
            <a:spLocks noGrp="1"/>
          </p:cNvSpPr>
          <p:nvPr>
            <p:ph type="body" sz="quarter" idx="22" hasCustomPrompt="1"/>
          </p:nvPr>
        </p:nvSpPr>
        <p:spPr>
          <a:xfrm>
            <a:off x="7986567" y="4206961"/>
            <a:ext cx="2089150" cy="634100"/>
          </a:xfrm>
        </p:spPr>
        <p:txBody>
          <a:bodyPr>
            <a:normAutofit/>
          </a:bodyPr>
          <a:lstStyle>
            <a:lvl1pPr marL="0" indent="0" algn="ctr">
              <a:buNone/>
              <a:defRPr sz="2000" b="1">
                <a:latin typeface="+mj-lt"/>
              </a:defRPr>
            </a:lvl1pPr>
          </a:lstStyle>
          <a:p>
            <a:pPr lvl="0"/>
            <a:r>
              <a:rPr lang="en-US" dirty="0"/>
              <a:t>Title 1</a:t>
            </a:r>
          </a:p>
        </p:txBody>
      </p:sp>
      <p:sp>
        <p:nvSpPr>
          <p:cNvPr id="32" name="Text Placeholder 23">
            <a:extLst>
              <a:ext uri="{FF2B5EF4-FFF2-40B4-BE49-F238E27FC236}">
                <a16:creationId xmlns:a16="http://schemas.microsoft.com/office/drawing/2014/main" id="{FA74CE69-CB3C-41D2-9CFE-10B3D937B76B}"/>
              </a:ext>
            </a:extLst>
          </p:cNvPr>
          <p:cNvSpPr>
            <a:spLocks noGrp="1"/>
          </p:cNvSpPr>
          <p:nvPr>
            <p:ph type="body" sz="quarter" idx="23" hasCustomPrompt="1"/>
          </p:nvPr>
        </p:nvSpPr>
        <p:spPr>
          <a:xfrm>
            <a:off x="7986567" y="4840373"/>
            <a:ext cx="2089150" cy="696912"/>
          </a:xfrm>
        </p:spPr>
        <p:txBody>
          <a:bodyPr>
            <a:normAutofit/>
          </a:bodyPr>
          <a:lstStyle>
            <a:lvl1pPr marL="0" indent="0" algn="ctr">
              <a:buNone/>
              <a:defRPr sz="1400">
                <a:solidFill>
                  <a:schemeClr val="tx1"/>
                </a:solidFill>
                <a:latin typeface="+mn-lt"/>
                <a:cs typeface="Segoe UI Light" panose="020B0502040204020203" pitchFamily="34" charset="0"/>
              </a:defRPr>
            </a:lvl1pPr>
          </a:lstStyle>
          <a:p>
            <a:pPr lvl="0"/>
            <a:r>
              <a:rPr lang="en-US" dirty="0"/>
              <a:t>Insert other text here.</a:t>
            </a:r>
          </a:p>
        </p:txBody>
      </p:sp>
      <p:sp>
        <p:nvSpPr>
          <p:cNvPr id="2" name="Slide Number Placeholder 3">
            <a:extLst>
              <a:ext uri="{FF2B5EF4-FFF2-40B4-BE49-F238E27FC236}">
                <a16:creationId xmlns:a16="http://schemas.microsoft.com/office/drawing/2014/main" id="{458333F1-7B9D-107F-1BF9-D3C081AF6E59}"/>
              </a:ext>
            </a:extLst>
          </p:cNvPr>
          <p:cNvSpPr>
            <a:spLocks noGrp="1"/>
          </p:cNvSpPr>
          <p:nvPr>
            <p:ph type="sldNum" sz="quarter" idx="26"/>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359370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3600">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a:extLst>
              <a:ext uri="{FF2B5EF4-FFF2-40B4-BE49-F238E27FC236}">
                <a16:creationId xmlns:a16="http://schemas.microsoft.com/office/drawing/2014/main" id="{0D25778D-1DA2-FEAD-85B8-FE237435E5D1}"/>
              </a:ext>
            </a:extLst>
          </p:cNvPr>
          <p:cNvSpPr>
            <a:spLocks noGrp="1"/>
          </p:cNvSpPr>
          <p:nvPr>
            <p:ph type="sldNum" sz="quarter" idx="22"/>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2431507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chor="t">
            <a:normAutofit/>
          </a:bodyPr>
          <a:lstStyle>
            <a:lvl1pPr>
              <a:defRPr sz="360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6611651A-B8EC-41AA-1314-22FE8B85FE46}"/>
              </a:ext>
            </a:extLst>
          </p:cNvPr>
          <p:cNvSpPr>
            <a:spLocks noGrp="1"/>
          </p:cNvSpPr>
          <p:nvPr>
            <p:ph type="sldNum" sz="quarter" idx="22"/>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215702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26BC7F54-A722-4E2C-8284-522BC98608FB}"/>
              </a:ext>
            </a:extLst>
          </p:cNvPr>
          <p:cNvSpPr>
            <a:spLocks noGrp="1"/>
          </p:cNvSpPr>
          <p:nvPr>
            <p:ph type="pic" sz="quarter" idx="14"/>
          </p:nvPr>
        </p:nvSpPr>
        <p:spPr>
          <a:xfrm>
            <a:off x="0" y="0"/>
            <a:ext cx="12192000" cy="6858000"/>
          </a:xfrm>
          <a:effectLst/>
        </p:spPr>
        <p:txBody>
          <a:bodyPr>
            <a:normAutofit/>
          </a:bodyPr>
          <a:lstStyle>
            <a:lvl1pPr marL="0" indent="0">
              <a:buNone/>
              <a:defRPr sz="1800">
                <a:solidFill>
                  <a:schemeClr val="bg1"/>
                </a:solidFill>
              </a:defRPr>
            </a:lvl1pPr>
          </a:lstStyle>
          <a:p>
            <a:r>
              <a:rPr lang="en-US"/>
              <a:t>Click icon to add picture</a:t>
            </a:r>
          </a:p>
        </p:txBody>
      </p:sp>
      <p:sp>
        <p:nvSpPr>
          <p:cNvPr id="7" name="Rectangle 6">
            <a:extLst>
              <a:ext uri="{FF2B5EF4-FFF2-40B4-BE49-F238E27FC236}">
                <a16:creationId xmlns:a16="http://schemas.microsoft.com/office/drawing/2014/main" id="{446A93DE-501C-4507-B196-10490BE62F93}"/>
              </a:ext>
            </a:extLst>
          </p:cNvPr>
          <p:cNvSpPr/>
          <p:nvPr userDrawn="1"/>
        </p:nvSpPr>
        <p:spPr>
          <a:xfrm>
            <a:off x="651711" y="1236689"/>
            <a:ext cx="10898605" cy="43704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3397" y="2707678"/>
            <a:ext cx="9605208" cy="783070"/>
          </a:xfrm>
        </p:spPr>
        <p:txBody>
          <a:bodyPr>
            <a:normAutofit/>
          </a:bodyPr>
          <a:lstStyle>
            <a:lvl1pPr algn="ctr">
              <a:defRPr sz="3600">
                <a:solidFill>
                  <a:schemeClr val="tx2"/>
                </a:solidFill>
              </a:defRPr>
            </a:lvl1pPr>
          </a:lstStyle>
          <a:p>
            <a:r>
              <a:rPr lang="en-US" dirty="0"/>
              <a:t>Click to edit Master title style</a:t>
            </a:r>
          </a:p>
        </p:txBody>
      </p:sp>
      <p:sp>
        <p:nvSpPr>
          <p:cNvPr id="8" name="Subtitle 2">
            <a:extLst>
              <a:ext uri="{FF2B5EF4-FFF2-40B4-BE49-F238E27FC236}">
                <a16:creationId xmlns:a16="http://schemas.microsoft.com/office/drawing/2014/main" id="{616962A3-089C-49DA-B766-D25552C3AB7D}"/>
              </a:ext>
            </a:extLst>
          </p:cNvPr>
          <p:cNvSpPr>
            <a:spLocks noGrp="1"/>
          </p:cNvSpPr>
          <p:nvPr>
            <p:ph type="subTitle" idx="1" hasCustomPrompt="1"/>
          </p:nvPr>
        </p:nvSpPr>
        <p:spPr>
          <a:xfrm>
            <a:off x="1293396" y="3687576"/>
            <a:ext cx="9605208" cy="1354919"/>
          </a:xfrm>
        </p:spPr>
        <p:txBody>
          <a:bodyPr>
            <a:normAutofit/>
          </a:bodyPr>
          <a:lstStyle>
            <a:lvl1pPr marL="0" indent="0" algn="ctr">
              <a:buNone/>
              <a:defRPr sz="2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Oval 8">
            <a:extLst>
              <a:ext uri="{FF2B5EF4-FFF2-40B4-BE49-F238E27FC236}">
                <a16:creationId xmlns:a16="http://schemas.microsoft.com/office/drawing/2014/main" id="{9181AA8F-843C-4020-89C6-645CE06622C5}"/>
              </a:ext>
            </a:extLst>
          </p:cNvPr>
          <p:cNvSpPr/>
          <p:nvPr userDrawn="1"/>
        </p:nvSpPr>
        <p:spPr>
          <a:xfrm>
            <a:off x="5398956" y="539646"/>
            <a:ext cx="1394085" cy="139408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6">
            <a:extLst>
              <a:ext uri="{FF2B5EF4-FFF2-40B4-BE49-F238E27FC236}">
                <a16:creationId xmlns:a16="http://schemas.microsoft.com/office/drawing/2014/main" id="{B84A4F42-D872-494D-A5CB-1A6CC1DEAC8E}"/>
              </a:ext>
            </a:extLst>
          </p:cNvPr>
          <p:cNvSpPr>
            <a:spLocks noGrp="1"/>
          </p:cNvSpPr>
          <p:nvPr>
            <p:ph type="pic" sz="quarter" idx="23" hasCustomPrompt="1"/>
          </p:nvPr>
        </p:nvSpPr>
        <p:spPr>
          <a:xfrm>
            <a:off x="5625543" y="815199"/>
            <a:ext cx="940909" cy="842977"/>
          </a:xfrm>
        </p:spPr>
        <p:txBody>
          <a:bodyPr>
            <a:normAutofit/>
          </a:bodyPr>
          <a:lstStyle>
            <a:lvl1pPr marL="0" indent="0">
              <a:buNone/>
              <a:defRPr sz="1100">
                <a:solidFill>
                  <a:schemeClr val="bg1"/>
                </a:solidFill>
              </a:defRPr>
            </a:lvl1pPr>
          </a:lstStyle>
          <a:p>
            <a:r>
              <a:rPr lang="en-US" dirty="0"/>
              <a:t>Insert icon</a:t>
            </a:r>
          </a:p>
        </p:txBody>
      </p:sp>
      <p:sp>
        <p:nvSpPr>
          <p:cNvPr id="3" name="Slide Number Placeholder 3">
            <a:extLst>
              <a:ext uri="{FF2B5EF4-FFF2-40B4-BE49-F238E27FC236}">
                <a16:creationId xmlns:a16="http://schemas.microsoft.com/office/drawing/2014/main" id="{5BA15FAF-7074-CEE7-577F-385BBA5317D6}"/>
              </a:ext>
            </a:extLst>
          </p:cNvPr>
          <p:cNvSpPr>
            <a:spLocks noGrp="1"/>
          </p:cNvSpPr>
          <p:nvPr>
            <p:ph type="sldNum" sz="quarter" idx="22"/>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2053792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With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26BC7F54-A722-4E2C-8284-522BC98608FB}"/>
              </a:ext>
            </a:extLst>
          </p:cNvPr>
          <p:cNvSpPr>
            <a:spLocks noGrp="1"/>
          </p:cNvSpPr>
          <p:nvPr>
            <p:ph type="pic" sz="quarter" idx="14"/>
          </p:nvPr>
        </p:nvSpPr>
        <p:spPr>
          <a:xfrm>
            <a:off x="-1" y="0"/>
            <a:ext cx="12192001" cy="6858000"/>
          </a:xfrm>
          <a:effectLst/>
        </p:spPr>
        <p:txBody>
          <a:bodyPr>
            <a:normAutofit/>
          </a:bodyPr>
          <a:lstStyle>
            <a:lvl1pPr marL="0" indent="0">
              <a:buNone/>
              <a:defRPr sz="1800">
                <a:solidFill>
                  <a:schemeClr val="bg1"/>
                </a:solidFill>
              </a:defRPr>
            </a:lvl1pPr>
          </a:lstStyle>
          <a:p>
            <a:r>
              <a:rPr lang="en-US"/>
              <a:t>Click icon to add picture</a:t>
            </a:r>
          </a:p>
        </p:txBody>
      </p:sp>
      <p:sp>
        <p:nvSpPr>
          <p:cNvPr id="5" name="Subtitle 2">
            <a:extLst>
              <a:ext uri="{FF2B5EF4-FFF2-40B4-BE49-F238E27FC236}">
                <a16:creationId xmlns:a16="http://schemas.microsoft.com/office/drawing/2014/main" id="{EA6F5D75-2960-44FB-96CC-4BAB13EE8DC8}"/>
              </a:ext>
            </a:extLst>
          </p:cNvPr>
          <p:cNvSpPr>
            <a:spLocks noGrp="1"/>
          </p:cNvSpPr>
          <p:nvPr>
            <p:ph type="subTitle" idx="1" hasCustomPrompt="1"/>
          </p:nvPr>
        </p:nvSpPr>
        <p:spPr>
          <a:xfrm>
            <a:off x="838199" y="3041964"/>
            <a:ext cx="10515600" cy="1655762"/>
          </a:xfrm>
        </p:spPr>
        <p:txBody>
          <a:bodyPr>
            <a:normAutofit/>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Picture Placeholder 26">
            <a:extLst>
              <a:ext uri="{FF2B5EF4-FFF2-40B4-BE49-F238E27FC236}">
                <a16:creationId xmlns:a16="http://schemas.microsoft.com/office/drawing/2014/main" id="{F66F9594-72E5-46F6-8823-661AFD261903}"/>
              </a:ext>
            </a:extLst>
          </p:cNvPr>
          <p:cNvSpPr>
            <a:spLocks noGrp="1"/>
          </p:cNvSpPr>
          <p:nvPr>
            <p:ph type="pic" sz="quarter" idx="23" hasCustomPrompt="1"/>
          </p:nvPr>
        </p:nvSpPr>
        <p:spPr>
          <a:xfrm>
            <a:off x="838199" y="2023443"/>
            <a:ext cx="940909" cy="842977"/>
          </a:xfrm>
        </p:spPr>
        <p:txBody>
          <a:bodyPr>
            <a:normAutofit/>
          </a:bodyPr>
          <a:lstStyle>
            <a:lvl1pPr marL="0" indent="0">
              <a:buNone/>
              <a:defRPr sz="1100">
                <a:solidFill>
                  <a:schemeClr val="bg1"/>
                </a:solidFill>
              </a:defRPr>
            </a:lvl1pPr>
          </a:lstStyle>
          <a:p>
            <a:r>
              <a:rPr lang="en-US" dirty="0"/>
              <a:t>Insert icon</a:t>
            </a:r>
          </a:p>
        </p:txBody>
      </p:sp>
      <p:sp>
        <p:nvSpPr>
          <p:cNvPr id="2" name="Slide Number Placeholder 3">
            <a:extLst>
              <a:ext uri="{FF2B5EF4-FFF2-40B4-BE49-F238E27FC236}">
                <a16:creationId xmlns:a16="http://schemas.microsoft.com/office/drawing/2014/main" id="{ADB1EE88-39CD-069C-FCEA-ED44FF3B6444}"/>
              </a:ext>
            </a:extLst>
          </p:cNvPr>
          <p:cNvSpPr>
            <a:spLocks noGrp="1"/>
          </p:cNvSpPr>
          <p:nvPr>
            <p:ph type="sldNum" sz="quarter" idx="22"/>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2322354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11DBABDF-891B-06FF-2DE8-FA32FC65DD70}"/>
              </a:ext>
            </a:extLst>
          </p:cNvPr>
          <p:cNvSpPr>
            <a:spLocks noGrp="1"/>
          </p:cNvSpPr>
          <p:nvPr>
            <p:ph type="sldNum" sz="quarter" idx="22"/>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3188240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llow Us Slide">
    <p:bg>
      <p:bgPr>
        <a:blipFill dpi="0" rotWithShape="1">
          <a:blip r:embed="rId2">
            <a:lum/>
          </a:blip>
          <a:srcRect/>
          <a:stretch>
            <a:fillRect l="-15000"/>
          </a:stretch>
        </a:blip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A5DCD1A-C408-4113-0195-32197FA34B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61480" y="1538819"/>
            <a:ext cx="873383" cy="833541"/>
          </a:xfrm>
          <a:prstGeom prst="rect">
            <a:avLst/>
          </a:prstGeom>
        </p:spPr>
      </p:pic>
      <p:sp>
        <p:nvSpPr>
          <p:cNvPr id="6" name="Title 1">
            <a:extLst>
              <a:ext uri="{FF2B5EF4-FFF2-40B4-BE49-F238E27FC236}">
                <a16:creationId xmlns:a16="http://schemas.microsoft.com/office/drawing/2014/main" id="{830E7DF1-52ED-AF6C-55A4-5C066429C427}"/>
              </a:ext>
            </a:extLst>
          </p:cNvPr>
          <p:cNvSpPr>
            <a:spLocks noGrp="1"/>
          </p:cNvSpPr>
          <p:nvPr>
            <p:ph type="ctrTitle" hasCustomPrompt="1"/>
          </p:nvPr>
        </p:nvSpPr>
        <p:spPr>
          <a:xfrm>
            <a:off x="6660246" y="2554379"/>
            <a:ext cx="5476974" cy="701901"/>
          </a:xfrm>
        </p:spPr>
        <p:txBody>
          <a:bodyPr anchor="t"/>
          <a:lstStyle>
            <a:lvl1pPr algn="l">
              <a:defRPr sz="6000">
                <a:solidFill>
                  <a:schemeClr val="tx2"/>
                </a:solidFill>
              </a:defRPr>
            </a:lvl1pPr>
          </a:lstStyle>
          <a:p>
            <a:r>
              <a:rPr lang="en-US" dirty="0"/>
              <a:t>Follow Us!</a:t>
            </a:r>
          </a:p>
        </p:txBody>
      </p:sp>
      <p:pic>
        <p:nvPicPr>
          <p:cNvPr id="8" name="Picture 7" descr="Icon&#10;&#10;Description automatically generated">
            <a:extLst>
              <a:ext uri="{FF2B5EF4-FFF2-40B4-BE49-F238E27FC236}">
                <a16:creationId xmlns:a16="http://schemas.microsoft.com/office/drawing/2014/main" id="{033588C1-12C9-CF7A-B846-7700D7889F2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67185" y="3803642"/>
            <a:ext cx="323867" cy="317516"/>
          </a:xfrm>
          <a:prstGeom prst="rect">
            <a:avLst/>
          </a:prstGeom>
        </p:spPr>
      </p:pic>
      <p:pic>
        <p:nvPicPr>
          <p:cNvPr id="10" name="Picture 9" descr="A picture containing text, wheel, gear&#10;&#10;Description automatically generated">
            <a:extLst>
              <a:ext uri="{FF2B5EF4-FFF2-40B4-BE49-F238E27FC236}">
                <a16:creationId xmlns:a16="http://schemas.microsoft.com/office/drawing/2014/main" id="{58C27836-C543-390F-C934-F01261923D0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61480" y="4685782"/>
            <a:ext cx="317516" cy="317516"/>
          </a:xfrm>
          <a:prstGeom prst="rect">
            <a:avLst/>
          </a:prstGeom>
        </p:spPr>
      </p:pic>
      <p:pic>
        <p:nvPicPr>
          <p:cNvPr id="12" name="Picture 11" descr="Icon&#10;&#10;Description automatically generated">
            <a:extLst>
              <a:ext uri="{FF2B5EF4-FFF2-40B4-BE49-F238E27FC236}">
                <a16:creationId xmlns:a16="http://schemas.microsoft.com/office/drawing/2014/main" id="{D2E9E6E6-FF8C-405E-6A78-D3083B5FD57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7185" y="4244712"/>
            <a:ext cx="323867" cy="317516"/>
          </a:xfrm>
          <a:prstGeom prst="rect">
            <a:avLst/>
          </a:prstGeom>
        </p:spPr>
      </p:pic>
      <p:sp>
        <p:nvSpPr>
          <p:cNvPr id="13" name="Text Placeholder 10">
            <a:extLst>
              <a:ext uri="{FF2B5EF4-FFF2-40B4-BE49-F238E27FC236}">
                <a16:creationId xmlns:a16="http://schemas.microsoft.com/office/drawing/2014/main" id="{B0AE200E-DDA7-F6FA-D071-5628983A9F29}"/>
              </a:ext>
            </a:extLst>
          </p:cNvPr>
          <p:cNvSpPr>
            <a:spLocks noGrp="1"/>
          </p:cNvSpPr>
          <p:nvPr>
            <p:ph type="body" sz="quarter" idx="14"/>
          </p:nvPr>
        </p:nvSpPr>
        <p:spPr>
          <a:xfrm>
            <a:off x="7269101" y="3803643"/>
            <a:ext cx="4259263" cy="317516"/>
          </a:xfrm>
        </p:spPr>
        <p:txBody>
          <a:bodyPr>
            <a:normAutofit/>
          </a:bodyPr>
          <a:lstStyle>
            <a:lvl1pPr marL="0" indent="0">
              <a:buNone/>
              <a:defRPr sz="1800">
                <a:solidFill>
                  <a:schemeClr val="tx1"/>
                </a:solidFill>
                <a:latin typeface="Avenir LT Std 55 Roman" panose="020B0503020203020204" pitchFamily="34" charset="0"/>
                <a:cs typeface="Segoe UI Light" panose="020B0502040204020203" pitchFamily="34" charset="0"/>
              </a:defRPr>
            </a:lvl1pPr>
            <a:lvl2pPr marL="457200" indent="0">
              <a:buNone/>
              <a:defRPr sz="1800">
                <a:solidFill>
                  <a:schemeClr val="accent6"/>
                </a:solidFill>
              </a:defRPr>
            </a:lvl2pPr>
            <a:lvl3pPr marL="914400" indent="0">
              <a:buNone/>
              <a:defRPr sz="1600">
                <a:solidFill>
                  <a:schemeClr val="accent6"/>
                </a:solidFill>
              </a:defRPr>
            </a:lvl3pPr>
            <a:lvl4pPr marL="1371600" indent="0">
              <a:buNone/>
              <a:defRPr sz="1400">
                <a:solidFill>
                  <a:schemeClr val="accent6"/>
                </a:solidFill>
              </a:defRPr>
            </a:lvl4pPr>
            <a:lvl5pPr marL="1828800" indent="0">
              <a:buNone/>
              <a:defRPr sz="1400">
                <a:solidFill>
                  <a:schemeClr val="accent6"/>
                </a:solidFill>
              </a:defRPr>
            </a:lvl5pPr>
          </a:lstStyle>
          <a:p>
            <a:pPr lvl="0"/>
            <a:r>
              <a:rPr lang="en-US"/>
              <a:t>Click to edit Master text styles</a:t>
            </a:r>
          </a:p>
        </p:txBody>
      </p:sp>
      <p:sp>
        <p:nvSpPr>
          <p:cNvPr id="14" name="Text Placeholder 10">
            <a:extLst>
              <a:ext uri="{FF2B5EF4-FFF2-40B4-BE49-F238E27FC236}">
                <a16:creationId xmlns:a16="http://schemas.microsoft.com/office/drawing/2014/main" id="{761AD2DB-0293-8378-659C-A1CBAE3FD4A5}"/>
              </a:ext>
            </a:extLst>
          </p:cNvPr>
          <p:cNvSpPr>
            <a:spLocks noGrp="1"/>
          </p:cNvSpPr>
          <p:nvPr>
            <p:ph type="body" sz="quarter" idx="15"/>
          </p:nvPr>
        </p:nvSpPr>
        <p:spPr>
          <a:xfrm>
            <a:off x="7269101" y="4244712"/>
            <a:ext cx="4259263" cy="317516"/>
          </a:xfrm>
        </p:spPr>
        <p:txBody>
          <a:bodyPr>
            <a:normAutofit/>
          </a:bodyPr>
          <a:lstStyle>
            <a:lvl1pPr marL="0" indent="0">
              <a:buNone/>
              <a:defRPr sz="1800">
                <a:solidFill>
                  <a:schemeClr val="tx1"/>
                </a:solidFill>
                <a:latin typeface="Avenir LT Std 55 Roman" panose="020B0503020203020204" pitchFamily="34" charset="0"/>
                <a:cs typeface="Segoe UI Light" panose="020B0502040204020203" pitchFamily="34" charset="0"/>
              </a:defRPr>
            </a:lvl1pPr>
            <a:lvl2pPr marL="457200" indent="0">
              <a:buNone/>
              <a:defRPr sz="1800">
                <a:solidFill>
                  <a:schemeClr val="accent6"/>
                </a:solidFill>
              </a:defRPr>
            </a:lvl2pPr>
            <a:lvl3pPr marL="914400" indent="0">
              <a:buNone/>
              <a:defRPr sz="1600">
                <a:solidFill>
                  <a:schemeClr val="accent6"/>
                </a:solidFill>
              </a:defRPr>
            </a:lvl3pPr>
            <a:lvl4pPr marL="1371600" indent="0">
              <a:buNone/>
              <a:defRPr sz="1400">
                <a:solidFill>
                  <a:schemeClr val="accent6"/>
                </a:solidFill>
              </a:defRPr>
            </a:lvl4pPr>
            <a:lvl5pPr marL="1828800" indent="0">
              <a:buNone/>
              <a:defRPr sz="1400">
                <a:solidFill>
                  <a:schemeClr val="accent6"/>
                </a:solidFill>
              </a:defRPr>
            </a:lvl5pPr>
          </a:lstStyle>
          <a:p>
            <a:pPr lvl="0"/>
            <a:r>
              <a:rPr lang="en-US"/>
              <a:t>Click to edit Master text styles</a:t>
            </a:r>
          </a:p>
        </p:txBody>
      </p:sp>
      <p:sp>
        <p:nvSpPr>
          <p:cNvPr id="15" name="Text Placeholder 10">
            <a:extLst>
              <a:ext uri="{FF2B5EF4-FFF2-40B4-BE49-F238E27FC236}">
                <a16:creationId xmlns:a16="http://schemas.microsoft.com/office/drawing/2014/main" id="{1B45DC85-23DC-5661-8115-DEE4868125FF}"/>
              </a:ext>
            </a:extLst>
          </p:cNvPr>
          <p:cNvSpPr>
            <a:spLocks noGrp="1"/>
          </p:cNvSpPr>
          <p:nvPr>
            <p:ph type="body" sz="quarter" idx="16"/>
          </p:nvPr>
        </p:nvSpPr>
        <p:spPr>
          <a:xfrm>
            <a:off x="7269101" y="4685782"/>
            <a:ext cx="4259263" cy="317516"/>
          </a:xfrm>
        </p:spPr>
        <p:txBody>
          <a:bodyPr>
            <a:normAutofit/>
          </a:bodyPr>
          <a:lstStyle>
            <a:lvl1pPr marL="0" indent="0">
              <a:buNone/>
              <a:defRPr sz="1800">
                <a:solidFill>
                  <a:schemeClr val="tx1"/>
                </a:solidFill>
                <a:latin typeface="Avenir LT Std 55 Roman" panose="020B0503020203020204" pitchFamily="34" charset="0"/>
                <a:cs typeface="Segoe UI Light" panose="020B0502040204020203" pitchFamily="34" charset="0"/>
              </a:defRPr>
            </a:lvl1pPr>
            <a:lvl2pPr marL="457200" indent="0">
              <a:buNone/>
              <a:defRPr sz="1800">
                <a:solidFill>
                  <a:schemeClr val="accent6"/>
                </a:solidFill>
              </a:defRPr>
            </a:lvl2pPr>
            <a:lvl3pPr marL="914400" indent="0">
              <a:buNone/>
              <a:defRPr sz="1600">
                <a:solidFill>
                  <a:schemeClr val="accent6"/>
                </a:solidFill>
              </a:defRPr>
            </a:lvl3pPr>
            <a:lvl4pPr marL="1371600" indent="0">
              <a:buNone/>
              <a:defRPr sz="1400">
                <a:solidFill>
                  <a:schemeClr val="accent6"/>
                </a:solidFill>
              </a:defRPr>
            </a:lvl4pPr>
            <a:lvl5pPr marL="1828800" indent="0">
              <a:buNone/>
              <a:defRPr sz="1400">
                <a:solidFill>
                  <a:schemeClr val="accent6"/>
                </a:solidFill>
              </a:defRPr>
            </a:lvl5pPr>
          </a:lstStyle>
          <a:p>
            <a:pPr lvl="0"/>
            <a:r>
              <a:rPr lang="en-US"/>
              <a:t>Click to edit Master text styles</a:t>
            </a:r>
          </a:p>
        </p:txBody>
      </p:sp>
      <p:pic>
        <p:nvPicPr>
          <p:cNvPr id="16" name="Picture 15" descr="Graphical user interface, text, application, chat or text message&#10;&#10;Description automatically generated">
            <a:extLst>
              <a:ext uri="{FF2B5EF4-FFF2-40B4-BE49-F238E27FC236}">
                <a16:creationId xmlns:a16="http://schemas.microsoft.com/office/drawing/2014/main" id="{92D3A1A8-DA25-FEF9-FCA0-5F4E73B9EBBA}"/>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14196" t="28037"/>
          <a:stretch/>
        </p:blipFill>
        <p:spPr>
          <a:xfrm>
            <a:off x="0" y="942541"/>
            <a:ext cx="5450216" cy="5915459"/>
          </a:xfrm>
          <a:prstGeom prst="rect">
            <a:avLst/>
          </a:prstGeom>
        </p:spPr>
      </p:pic>
      <p:sp>
        <p:nvSpPr>
          <p:cNvPr id="2" name="Slide Number Placeholder 3">
            <a:extLst>
              <a:ext uri="{FF2B5EF4-FFF2-40B4-BE49-F238E27FC236}">
                <a16:creationId xmlns:a16="http://schemas.microsoft.com/office/drawing/2014/main" id="{A828EC31-6A34-B350-4923-ACCBB98F146E}"/>
              </a:ext>
            </a:extLst>
          </p:cNvPr>
          <p:cNvSpPr>
            <a:spLocks noGrp="1"/>
          </p:cNvSpPr>
          <p:nvPr>
            <p:ph type="sldNum" sz="quarter" idx="22"/>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770675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Us Slide">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910110AD-2FBD-AA4B-2641-4A556DE480DD}"/>
              </a:ext>
            </a:extLst>
          </p:cNvPr>
          <p:cNvSpPr/>
          <p:nvPr userDrawn="1"/>
        </p:nvSpPr>
        <p:spPr>
          <a:xfrm rot="246285">
            <a:off x="3205092" y="1791821"/>
            <a:ext cx="5781816" cy="5781816"/>
          </a:xfrm>
          <a:prstGeom prst="ellipse">
            <a:avLst/>
          </a:prstGeom>
          <a:no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E3469D5-DBE3-4ADD-8985-43AA70A8C1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8168" b="37847"/>
          <a:stretch/>
        </p:blipFill>
        <p:spPr>
          <a:xfrm>
            <a:off x="0" y="5218456"/>
            <a:ext cx="12192000" cy="1644859"/>
          </a:xfrm>
          <a:prstGeom prst="rect">
            <a:avLst/>
          </a:prstGeom>
        </p:spPr>
      </p:pic>
      <p:pic>
        <p:nvPicPr>
          <p:cNvPr id="14" name="Picture 13">
            <a:extLst>
              <a:ext uri="{FF2B5EF4-FFF2-40B4-BE49-F238E27FC236}">
                <a16:creationId xmlns:a16="http://schemas.microsoft.com/office/drawing/2014/main" id="{BDF6FCC7-A4BE-BA6A-B5F0-F40250DCEDD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786" t="805" r="15508" b="3436"/>
          <a:stretch/>
        </p:blipFill>
        <p:spPr>
          <a:xfrm>
            <a:off x="4144145" y="1331053"/>
            <a:ext cx="4047416" cy="6180848"/>
          </a:xfrm>
          <a:prstGeom prst="rect">
            <a:avLst/>
          </a:prstGeom>
        </p:spPr>
      </p:pic>
      <p:sp>
        <p:nvSpPr>
          <p:cNvPr id="27" name="Text Placeholder 10">
            <a:extLst>
              <a:ext uri="{FF2B5EF4-FFF2-40B4-BE49-F238E27FC236}">
                <a16:creationId xmlns:a16="http://schemas.microsoft.com/office/drawing/2014/main" id="{9865DFC7-BE70-321E-5D6F-8E85153BB529}"/>
              </a:ext>
            </a:extLst>
          </p:cNvPr>
          <p:cNvSpPr>
            <a:spLocks noGrp="1"/>
          </p:cNvSpPr>
          <p:nvPr>
            <p:ph type="body" sz="quarter" idx="14" hasCustomPrompt="1"/>
          </p:nvPr>
        </p:nvSpPr>
        <p:spPr>
          <a:xfrm>
            <a:off x="8894760" y="2538981"/>
            <a:ext cx="2590413" cy="573653"/>
          </a:xfrm>
        </p:spPr>
        <p:txBody>
          <a:bodyPr>
            <a:normAutofit/>
          </a:bodyPr>
          <a:lstStyle>
            <a:lvl1pPr marL="0" indent="0">
              <a:buNone/>
              <a:defRPr sz="1800" b="0">
                <a:solidFill>
                  <a:schemeClr val="tx1"/>
                </a:solidFill>
                <a:latin typeface="+mn-lt"/>
                <a:cs typeface="Segoe UI Light" panose="020B0502040204020203" pitchFamily="34" charset="0"/>
              </a:defRPr>
            </a:lvl1pPr>
            <a:lvl2pPr marL="457200" indent="0">
              <a:buNone/>
              <a:defRPr sz="1800">
                <a:solidFill>
                  <a:schemeClr val="accent6"/>
                </a:solidFill>
              </a:defRPr>
            </a:lvl2pPr>
            <a:lvl3pPr marL="914400" indent="0">
              <a:buNone/>
              <a:defRPr sz="1600">
                <a:solidFill>
                  <a:schemeClr val="accent6"/>
                </a:solidFill>
              </a:defRPr>
            </a:lvl3pPr>
            <a:lvl4pPr marL="1371600" indent="0">
              <a:buNone/>
              <a:defRPr sz="1400">
                <a:solidFill>
                  <a:schemeClr val="accent6"/>
                </a:solidFill>
              </a:defRPr>
            </a:lvl4pPr>
            <a:lvl5pPr marL="1828800" indent="0">
              <a:buNone/>
              <a:defRPr sz="1400">
                <a:solidFill>
                  <a:schemeClr val="accent6"/>
                </a:solidFill>
              </a:defRPr>
            </a:lvl5pPr>
          </a:lstStyle>
          <a:p>
            <a:pPr lvl="0"/>
            <a:r>
              <a:rPr lang="en-US" dirty="0"/>
              <a:t>Visit us at</a:t>
            </a:r>
            <a:br>
              <a:rPr lang="en-US" dirty="0"/>
            </a:br>
            <a:r>
              <a:rPr lang="en-US" dirty="0"/>
              <a:t>wahealthplanfinder.org</a:t>
            </a:r>
          </a:p>
        </p:txBody>
      </p:sp>
      <p:sp>
        <p:nvSpPr>
          <p:cNvPr id="28" name="Text Placeholder 10">
            <a:extLst>
              <a:ext uri="{FF2B5EF4-FFF2-40B4-BE49-F238E27FC236}">
                <a16:creationId xmlns:a16="http://schemas.microsoft.com/office/drawing/2014/main" id="{2ACED5BA-E126-D13C-3045-991D9EA6835B}"/>
              </a:ext>
            </a:extLst>
          </p:cNvPr>
          <p:cNvSpPr>
            <a:spLocks noGrp="1"/>
          </p:cNvSpPr>
          <p:nvPr>
            <p:ph type="body" sz="quarter" idx="15" hasCustomPrompt="1"/>
          </p:nvPr>
        </p:nvSpPr>
        <p:spPr>
          <a:xfrm>
            <a:off x="744174" y="3460010"/>
            <a:ext cx="2042996" cy="805490"/>
          </a:xfrm>
        </p:spPr>
        <p:txBody>
          <a:bodyPr>
            <a:normAutofit/>
          </a:bodyPr>
          <a:lstStyle>
            <a:lvl1pPr marL="0" indent="0">
              <a:buNone/>
              <a:defRPr sz="1800" b="0" baseline="0">
                <a:solidFill>
                  <a:schemeClr val="tx1"/>
                </a:solidFill>
                <a:latin typeface="+mn-lt"/>
                <a:cs typeface="Segoe UI Light" panose="020B0502040204020203" pitchFamily="34" charset="0"/>
              </a:defRPr>
            </a:lvl1pPr>
            <a:lvl2pPr marL="457200" indent="0">
              <a:buNone/>
              <a:defRPr sz="1800">
                <a:solidFill>
                  <a:schemeClr val="accent6"/>
                </a:solidFill>
              </a:defRPr>
            </a:lvl2pPr>
            <a:lvl3pPr marL="914400" indent="0">
              <a:buNone/>
              <a:defRPr sz="1600">
                <a:solidFill>
                  <a:schemeClr val="accent6"/>
                </a:solidFill>
              </a:defRPr>
            </a:lvl3pPr>
            <a:lvl4pPr marL="1371600" indent="0">
              <a:buNone/>
              <a:defRPr sz="1400">
                <a:solidFill>
                  <a:schemeClr val="accent6"/>
                </a:solidFill>
              </a:defRPr>
            </a:lvl4pPr>
            <a:lvl5pPr marL="1828800" indent="0">
              <a:buNone/>
              <a:defRPr sz="1400">
                <a:solidFill>
                  <a:schemeClr val="accent6"/>
                </a:solidFill>
              </a:defRPr>
            </a:lvl5pPr>
          </a:lstStyle>
          <a:p>
            <a:pPr lvl="0"/>
            <a:r>
              <a:rPr lang="vi-VN" dirty="0"/>
              <a:t>Call us at</a:t>
            </a:r>
            <a:br>
              <a:rPr lang="vi-VN" dirty="0"/>
            </a:br>
            <a:r>
              <a:rPr lang="vi-VN" dirty="0"/>
              <a:t>1-855-923-4633</a:t>
            </a:r>
            <a:br>
              <a:rPr lang="vi-VN" dirty="0"/>
            </a:br>
            <a:r>
              <a:rPr lang="vi-VN" dirty="0"/>
              <a:t>1-855-WAFINDER</a:t>
            </a:r>
          </a:p>
        </p:txBody>
      </p:sp>
      <p:sp>
        <p:nvSpPr>
          <p:cNvPr id="29" name="Text Placeholder 10">
            <a:extLst>
              <a:ext uri="{FF2B5EF4-FFF2-40B4-BE49-F238E27FC236}">
                <a16:creationId xmlns:a16="http://schemas.microsoft.com/office/drawing/2014/main" id="{E4C364DD-9CFA-18C4-DAF4-D707299DEAAE}"/>
              </a:ext>
            </a:extLst>
          </p:cNvPr>
          <p:cNvSpPr>
            <a:spLocks noGrp="1"/>
          </p:cNvSpPr>
          <p:nvPr>
            <p:ph type="body" sz="quarter" idx="16" hasCustomPrompt="1"/>
          </p:nvPr>
        </p:nvSpPr>
        <p:spPr>
          <a:xfrm>
            <a:off x="9511317" y="3992027"/>
            <a:ext cx="2078832" cy="573653"/>
          </a:xfrm>
        </p:spPr>
        <p:txBody>
          <a:bodyPr>
            <a:normAutofit/>
          </a:bodyPr>
          <a:lstStyle>
            <a:lvl1pPr marL="0" indent="0">
              <a:buNone/>
              <a:defRPr sz="1800">
                <a:solidFill>
                  <a:schemeClr val="tx1"/>
                </a:solidFill>
                <a:latin typeface="Avenir LT Std 55 Roman" panose="020B0503020203020204" pitchFamily="34" charset="0"/>
                <a:cs typeface="Segoe UI Light" panose="020B0502040204020203" pitchFamily="34" charset="0"/>
              </a:defRPr>
            </a:lvl1pPr>
            <a:lvl2pPr marL="457200" indent="0">
              <a:buNone/>
              <a:defRPr sz="1800">
                <a:solidFill>
                  <a:schemeClr val="accent6"/>
                </a:solidFill>
              </a:defRPr>
            </a:lvl2pPr>
            <a:lvl3pPr marL="914400" indent="0">
              <a:buNone/>
              <a:defRPr sz="1600">
                <a:solidFill>
                  <a:schemeClr val="accent6"/>
                </a:solidFill>
              </a:defRPr>
            </a:lvl3pPr>
            <a:lvl4pPr marL="1371600" indent="0">
              <a:buNone/>
              <a:defRPr sz="1400">
                <a:solidFill>
                  <a:schemeClr val="accent6"/>
                </a:solidFill>
              </a:defRPr>
            </a:lvl4pPr>
            <a:lvl5pPr marL="1828800" indent="0">
              <a:buNone/>
              <a:defRPr sz="1400">
                <a:solidFill>
                  <a:schemeClr val="accent6"/>
                </a:solidFill>
              </a:defRPr>
            </a:lvl5pPr>
          </a:lstStyle>
          <a:p>
            <a:pPr lvl="0"/>
            <a:r>
              <a:rPr lang="en-US" dirty="0"/>
              <a:t>Download the</a:t>
            </a:r>
            <a:br>
              <a:rPr lang="en-US" dirty="0"/>
            </a:br>
            <a:r>
              <a:rPr lang="en-US" dirty="0" err="1"/>
              <a:t>WAPlanfinder</a:t>
            </a:r>
            <a:r>
              <a:rPr lang="en-US" dirty="0"/>
              <a:t> app</a:t>
            </a:r>
          </a:p>
        </p:txBody>
      </p:sp>
      <p:sp>
        <p:nvSpPr>
          <p:cNvPr id="30" name="Oval 29">
            <a:extLst>
              <a:ext uri="{FF2B5EF4-FFF2-40B4-BE49-F238E27FC236}">
                <a16:creationId xmlns:a16="http://schemas.microsoft.com/office/drawing/2014/main" id="{13E82F73-7654-461C-96EA-7E0405046982}"/>
              </a:ext>
            </a:extLst>
          </p:cNvPr>
          <p:cNvSpPr/>
          <p:nvPr userDrawn="1"/>
        </p:nvSpPr>
        <p:spPr>
          <a:xfrm>
            <a:off x="2994944" y="3375819"/>
            <a:ext cx="762000" cy="762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31" name="Oval 30">
            <a:extLst>
              <a:ext uri="{FF2B5EF4-FFF2-40B4-BE49-F238E27FC236}">
                <a16:creationId xmlns:a16="http://schemas.microsoft.com/office/drawing/2014/main" id="{C8CDBBF3-D77D-1B9C-F2E4-58F2E3D1940D}"/>
              </a:ext>
            </a:extLst>
          </p:cNvPr>
          <p:cNvSpPr/>
          <p:nvPr userDrawn="1"/>
        </p:nvSpPr>
        <p:spPr>
          <a:xfrm>
            <a:off x="7957814" y="2454968"/>
            <a:ext cx="762000" cy="762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32" name="Oval 31">
            <a:extLst>
              <a:ext uri="{FF2B5EF4-FFF2-40B4-BE49-F238E27FC236}">
                <a16:creationId xmlns:a16="http://schemas.microsoft.com/office/drawing/2014/main" id="{DED66000-7444-3F09-9CC2-3B4F9260C290}"/>
              </a:ext>
            </a:extLst>
          </p:cNvPr>
          <p:cNvSpPr/>
          <p:nvPr userDrawn="1"/>
        </p:nvSpPr>
        <p:spPr>
          <a:xfrm>
            <a:off x="8578096" y="3897854"/>
            <a:ext cx="762000" cy="762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34" name="Picture 33" descr="Icon&#10;&#10;Description automatically generated">
            <a:extLst>
              <a:ext uri="{FF2B5EF4-FFF2-40B4-BE49-F238E27FC236}">
                <a16:creationId xmlns:a16="http://schemas.microsoft.com/office/drawing/2014/main" id="{C74CF34D-333E-2D5B-577D-8C2CB1508AA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4147" y="2630811"/>
            <a:ext cx="409334" cy="410315"/>
          </a:xfrm>
          <a:prstGeom prst="rect">
            <a:avLst/>
          </a:prstGeom>
        </p:spPr>
      </p:pic>
      <p:pic>
        <p:nvPicPr>
          <p:cNvPr id="36" name="Picture 35" descr="Icon&#10;&#10;Description automatically generated">
            <a:extLst>
              <a:ext uri="{FF2B5EF4-FFF2-40B4-BE49-F238E27FC236}">
                <a16:creationId xmlns:a16="http://schemas.microsoft.com/office/drawing/2014/main" id="{2983D4DA-94A1-EC4E-F415-D9046173FCE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96034" y="4002766"/>
            <a:ext cx="326124" cy="552177"/>
          </a:xfrm>
          <a:prstGeom prst="rect">
            <a:avLst/>
          </a:prstGeom>
        </p:spPr>
      </p:pic>
      <p:pic>
        <p:nvPicPr>
          <p:cNvPr id="38" name="Picture 37" descr="Icon&#10;&#10;Description automatically generated">
            <a:extLst>
              <a:ext uri="{FF2B5EF4-FFF2-40B4-BE49-F238E27FC236}">
                <a16:creationId xmlns:a16="http://schemas.microsoft.com/office/drawing/2014/main" id="{7E317DB0-34F1-96A7-F241-7D8BF1AA1FB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79625" y="3495650"/>
            <a:ext cx="392638" cy="522338"/>
          </a:xfrm>
          <a:prstGeom prst="rect">
            <a:avLst/>
          </a:prstGeom>
        </p:spPr>
      </p:pic>
      <p:sp>
        <p:nvSpPr>
          <p:cNvPr id="39" name="Title 1">
            <a:extLst>
              <a:ext uri="{FF2B5EF4-FFF2-40B4-BE49-F238E27FC236}">
                <a16:creationId xmlns:a16="http://schemas.microsoft.com/office/drawing/2014/main" id="{1112173D-54ED-A278-FD6E-A788925D7D55}"/>
              </a:ext>
            </a:extLst>
          </p:cNvPr>
          <p:cNvSpPr>
            <a:spLocks noGrp="1"/>
          </p:cNvSpPr>
          <p:nvPr>
            <p:ph type="ctrTitle" hasCustomPrompt="1"/>
          </p:nvPr>
        </p:nvSpPr>
        <p:spPr>
          <a:xfrm>
            <a:off x="568604" y="529985"/>
            <a:ext cx="5476974" cy="805491"/>
          </a:xfrm>
        </p:spPr>
        <p:txBody>
          <a:bodyPr anchor="t"/>
          <a:lstStyle>
            <a:lvl1pPr algn="l">
              <a:defRPr sz="6000">
                <a:solidFill>
                  <a:schemeClr val="tx2"/>
                </a:solidFill>
              </a:defRPr>
            </a:lvl1pPr>
          </a:lstStyle>
          <a:p>
            <a:r>
              <a:rPr lang="en-US" dirty="0"/>
              <a:t>Contact Us</a:t>
            </a:r>
          </a:p>
        </p:txBody>
      </p:sp>
      <p:sp>
        <p:nvSpPr>
          <p:cNvPr id="2" name="Slide Number Placeholder 3">
            <a:extLst>
              <a:ext uri="{FF2B5EF4-FFF2-40B4-BE49-F238E27FC236}">
                <a16:creationId xmlns:a16="http://schemas.microsoft.com/office/drawing/2014/main" id="{3ADE25BA-BA5F-798D-A0EE-64B7079A62C1}"/>
              </a:ext>
            </a:extLst>
          </p:cNvPr>
          <p:cNvSpPr>
            <a:spLocks noGrp="1"/>
          </p:cNvSpPr>
          <p:nvPr>
            <p:ph type="sldNum" sz="quarter" idx="22"/>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356856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Title Slide">
    <p:bg>
      <p:bgPr>
        <a:blipFill dpi="0" rotWithShape="1">
          <a:blip r:embed="rId2">
            <a:lum/>
          </a:blip>
          <a:srcRect/>
          <a:stretch>
            <a:fillRect l="-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38886" y="1391059"/>
            <a:ext cx="5476974" cy="2351381"/>
          </a:xfrm>
        </p:spPr>
        <p:txBody>
          <a:bodyPr anchor="t"/>
          <a:lstStyle>
            <a:lvl1pPr algn="l">
              <a:defRPr sz="6000">
                <a:solidFill>
                  <a:schemeClr val="tx2"/>
                </a:solidFill>
              </a:defRPr>
            </a:lvl1pPr>
          </a:lstStyle>
          <a:p>
            <a:r>
              <a:rPr lang="en-US" dirty="0"/>
              <a:t>Write your title here.</a:t>
            </a:r>
          </a:p>
        </p:txBody>
      </p:sp>
      <p:sp>
        <p:nvSpPr>
          <p:cNvPr id="3" name="Subtitle 2"/>
          <p:cNvSpPr>
            <a:spLocks noGrp="1"/>
          </p:cNvSpPr>
          <p:nvPr>
            <p:ph type="subTitle" idx="1" hasCustomPrompt="1"/>
          </p:nvPr>
        </p:nvSpPr>
        <p:spPr>
          <a:xfrm>
            <a:off x="5938885" y="3893269"/>
            <a:ext cx="5476975" cy="1630645"/>
          </a:xfrm>
        </p:spPr>
        <p:txBody>
          <a:bodyPr>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MASTER SUBTITLE STYLE</a:t>
            </a:r>
          </a:p>
        </p:txBody>
      </p:sp>
      <p:sp>
        <p:nvSpPr>
          <p:cNvPr id="7" name="Slide Number Placeholder 3">
            <a:extLst>
              <a:ext uri="{FF2B5EF4-FFF2-40B4-BE49-F238E27FC236}">
                <a16:creationId xmlns:a16="http://schemas.microsoft.com/office/drawing/2014/main" id="{1326559A-C768-FBA1-9437-8053F8DE36C9}"/>
              </a:ext>
            </a:extLst>
          </p:cNvPr>
          <p:cNvSpPr>
            <a:spLocks noGrp="1"/>
          </p:cNvSpPr>
          <p:nvPr>
            <p:ph type="sldNum" sz="quarter" idx="22"/>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288442872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Sta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5">
            <a:extLst>
              <a:ext uri="{FF2B5EF4-FFF2-40B4-BE49-F238E27FC236}">
                <a16:creationId xmlns:a16="http://schemas.microsoft.com/office/drawing/2014/main" id="{CB437081-8AA8-40D9-A9ED-43E1BD7584D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726"/>
          <a:stretch/>
        </p:blipFill>
        <p:spPr>
          <a:xfrm>
            <a:off x="5567760" y="1454716"/>
            <a:ext cx="6121101" cy="5403284"/>
          </a:xfrm>
          <a:prstGeom prst="rect">
            <a:avLst/>
          </a:prstGeom>
          <a:effectLst/>
        </p:spPr>
      </p:pic>
      <p:sp>
        <p:nvSpPr>
          <p:cNvPr id="3" name="Slide Number Placeholder 3">
            <a:extLst>
              <a:ext uri="{FF2B5EF4-FFF2-40B4-BE49-F238E27FC236}">
                <a16:creationId xmlns:a16="http://schemas.microsoft.com/office/drawing/2014/main" id="{3B87BE2A-AD05-F8EE-DBBE-D51261D96976}"/>
              </a:ext>
            </a:extLst>
          </p:cNvPr>
          <p:cNvSpPr>
            <a:spLocks noGrp="1"/>
          </p:cNvSpPr>
          <p:nvPr>
            <p:ph type="sldNum" sz="quarter" idx="22"/>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2100496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creenshot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F11564F1-9E87-4E3B-B502-701308A9CD63}"/>
              </a:ext>
            </a:extLst>
          </p:cNvPr>
          <p:cNvSpPr>
            <a:spLocks noGrp="1"/>
          </p:cNvSpPr>
          <p:nvPr>
            <p:ph type="pic" sz="quarter" idx="13"/>
          </p:nvPr>
        </p:nvSpPr>
        <p:spPr>
          <a:xfrm>
            <a:off x="836612" y="461645"/>
            <a:ext cx="3948112" cy="5419725"/>
          </a:xfrm>
        </p:spPr>
        <p:txBody>
          <a:bodyPr/>
          <a:lstStyle>
            <a:lvl1pPr marL="0" indent="0">
              <a:buNone/>
              <a:defRPr/>
            </a:lvl1pPr>
          </a:lstStyle>
          <a:p>
            <a:r>
              <a:rPr lang="en-US"/>
              <a:t>Click icon to add picture</a:t>
            </a:r>
            <a:endParaRPr lang="en-US" dirty="0"/>
          </a:p>
        </p:txBody>
      </p:sp>
      <p:sp>
        <p:nvSpPr>
          <p:cNvPr id="2" name="Slide Number Placeholder 3">
            <a:extLst>
              <a:ext uri="{FF2B5EF4-FFF2-40B4-BE49-F238E27FC236}">
                <a16:creationId xmlns:a16="http://schemas.microsoft.com/office/drawing/2014/main" id="{D1AB7DD3-8FCA-A023-D279-B5ECF4144F37}"/>
              </a:ext>
            </a:extLst>
          </p:cNvPr>
          <p:cNvSpPr>
            <a:spLocks noGrp="1"/>
          </p:cNvSpPr>
          <p:nvPr>
            <p:ph type="sldNum" sz="quarter" idx="22"/>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1894715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06FC63-F710-4B35-9B30-2B21B9936305}"/>
              </a:ext>
            </a:extLst>
          </p:cNvPr>
          <p:cNvSpPr/>
          <p:nvPr userDrawn="1"/>
        </p:nvSpPr>
        <p:spPr>
          <a:xfrm>
            <a:off x="6375400" y="-5080"/>
            <a:ext cx="5816600" cy="228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C4444EC-110F-42FA-8EC8-DC05F300E148}"/>
              </a:ext>
            </a:extLst>
          </p:cNvPr>
          <p:cNvSpPr/>
          <p:nvPr userDrawn="1"/>
        </p:nvSpPr>
        <p:spPr>
          <a:xfrm>
            <a:off x="6375400" y="2286001"/>
            <a:ext cx="5816600" cy="228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51681EA-7FCE-4C2B-BD32-3ACCA6282B1A}"/>
              </a:ext>
            </a:extLst>
          </p:cNvPr>
          <p:cNvSpPr/>
          <p:nvPr userDrawn="1"/>
        </p:nvSpPr>
        <p:spPr>
          <a:xfrm>
            <a:off x="6375400" y="4572000"/>
            <a:ext cx="5816600" cy="2286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9" y="457200"/>
            <a:ext cx="2665411" cy="1600200"/>
          </a:xfrm>
        </p:spPr>
        <p:txBody>
          <a:bodyPr anchor="t"/>
          <a:lstStyle>
            <a:lvl1pPr>
              <a:defRPr sz="3200">
                <a:solidFill>
                  <a:schemeClr val="tx2"/>
                </a:solidFill>
              </a:defRPr>
            </a:lvl1pPr>
          </a:lstStyle>
          <a:p>
            <a:r>
              <a:rPr lang="en-US" dirty="0"/>
              <a:t>Click to edit Master title style</a:t>
            </a:r>
          </a:p>
        </p:txBody>
      </p:sp>
      <p:sp>
        <p:nvSpPr>
          <p:cNvPr id="4" name="Text Placeholder 3"/>
          <p:cNvSpPr>
            <a:spLocks noGrp="1"/>
          </p:cNvSpPr>
          <p:nvPr>
            <p:ph type="body" sz="half" idx="2"/>
          </p:nvPr>
        </p:nvSpPr>
        <p:spPr>
          <a:xfrm>
            <a:off x="839789" y="2057400"/>
            <a:ext cx="266541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idx="1"/>
          </p:nvPr>
        </p:nvSpPr>
        <p:spPr>
          <a:xfrm>
            <a:off x="4096386" y="455274"/>
            <a:ext cx="3255208" cy="6402726"/>
          </a:xfrm>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9">
            <a:extLst>
              <a:ext uri="{FF2B5EF4-FFF2-40B4-BE49-F238E27FC236}">
                <a16:creationId xmlns:a16="http://schemas.microsoft.com/office/drawing/2014/main" id="{9E4C7578-7002-41B3-A501-3E643DB474C4}"/>
              </a:ext>
            </a:extLst>
          </p:cNvPr>
          <p:cNvSpPr>
            <a:spLocks noGrp="1"/>
          </p:cNvSpPr>
          <p:nvPr>
            <p:ph type="body" sz="quarter" idx="16"/>
          </p:nvPr>
        </p:nvSpPr>
        <p:spPr>
          <a:xfrm>
            <a:off x="7785889" y="455274"/>
            <a:ext cx="3847311" cy="1353206"/>
          </a:xfrm>
        </p:spPr>
        <p:txBody>
          <a:bodyPr anchor="ctr">
            <a:noAutofit/>
          </a:bodyPr>
          <a:lstStyle>
            <a:lvl1pPr marL="0" indent="0">
              <a:buNone/>
              <a:defRPr sz="1400">
                <a:solidFill>
                  <a:schemeClr val="tx1"/>
                </a:solidFill>
                <a:latin typeface="Avenir LT Std 55 Roman" panose="020B0503020203020204" pitchFamily="34" charset="0"/>
                <a:cs typeface="Segoe UI Light" panose="020B0502040204020203" pitchFamily="34" charset="0"/>
              </a:defRPr>
            </a:lvl1pPr>
            <a:lvl2pPr marL="457200" indent="0">
              <a:buNone/>
              <a:defRPr sz="1600">
                <a:solidFill>
                  <a:schemeClr val="accent6"/>
                </a:solidFill>
                <a:latin typeface="Segoe UI Semilight" panose="020B0402040204020203" pitchFamily="34" charset="0"/>
                <a:cs typeface="Segoe UI Semilight" panose="020B0402040204020203" pitchFamily="34" charset="0"/>
              </a:defRPr>
            </a:lvl2pPr>
            <a:lvl3pPr marL="914400" indent="0">
              <a:buNone/>
              <a:defRPr sz="1400">
                <a:solidFill>
                  <a:schemeClr val="accent6"/>
                </a:solidFill>
                <a:latin typeface="Segoe UI Semilight" panose="020B0402040204020203" pitchFamily="34" charset="0"/>
                <a:cs typeface="Segoe UI Semilight" panose="020B0402040204020203" pitchFamily="34" charset="0"/>
              </a:defRPr>
            </a:lvl3pPr>
            <a:lvl4pPr marL="1371600" indent="0">
              <a:buNone/>
              <a:defRPr sz="1200">
                <a:solidFill>
                  <a:schemeClr val="accent6"/>
                </a:solidFill>
                <a:latin typeface="Segoe UI Semilight" panose="020B0402040204020203" pitchFamily="34" charset="0"/>
                <a:cs typeface="Segoe UI Semilight" panose="020B0402040204020203" pitchFamily="34" charset="0"/>
              </a:defRPr>
            </a:lvl4pPr>
            <a:lvl5pPr marL="1828800" indent="0">
              <a:buNone/>
              <a:defRPr sz="1200">
                <a:solidFill>
                  <a:schemeClr val="accent6"/>
                </a:solidFill>
                <a:latin typeface="Segoe UI Semilight" panose="020B0402040204020203" pitchFamily="34" charset="0"/>
                <a:cs typeface="Segoe UI Semilight" panose="020B0402040204020203" pitchFamily="34" charset="0"/>
              </a:defRPr>
            </a:lvl5pPr>
          </a:lstStyle>
          <a:p>
            <a:pPr lvl="0"/>
            <a:r>
              <a:rPr lang="en-US" dirty="0"/>
              <a:t>Click to edit Master text styles</a:t>
            </a:r>
          </a:p>
        </p:txBody>
      </p:sp>
      <p:sp>
        <p:nvSpPr>
          <p:cNvPr id="9" name="Text Placeholder 9">
            <a:extLst>
              <a:ext uri="{FF2B5EF4-FFF2-40B4-BE49-F238E27FC236}">
                <a16:creationId xmlns:a16="http://schemas.microsoft.com/office/drawing/2014/main" id="{BA192ED2-A743-474C-AA61-D41AC7E6B7E3}"/>
              </a:ext>
            </a:extLst>
          </p:cNvPr>
          <p:cNvSpPr>
            <a:spLocks noGrp="1"/>
          </p:cNvSpPr>
          <p:nvPr>
            <p:ph type="body" sz="quarter" idx="18"/>
          </p:nvPr>
        </p:nvSpPr>
        <p:spPr>
          <a:xfrm>
            <a:off x="7785889" y="2752397"/>
            <a:ext cx="3847311" cy="1353206"/>
          </a:xfrm>
          <a:noFill/>
        </p:spPr>
        <p:txBody>
          <a:bodyPr anchor="ctr">
            <a:noAutofit/>
          </a:bodyPr>
          <a:lstStyle>
            <a:lvl1pPr marL="0" indent="0">
              <a:buNone/>
              <a:defRPr sz="1400">
                <a:solidFill>
                  <a:schemeClr val="tx1"/>
                </a:solidFill>
                <a:latin typeface="Avenir LT Std 55 Roman" panose="020B0503020203020204" pitchFamily="34" charset="0"/>
                <a:cs typeface="Segoe UI Light" panose="020B0502040204020203" pitchFamily="34" charset="0"/>
              </a:defRPr>
            </a:lvl1pPr>
            <a:lvl2pPr marL="457200" indent="0">
              <a:buNone/>
              <a:defRPr sz="1600">
                <a:solidFill>
                  <a:schemeClr val="accent6"/>
                </a:solidFill>
                <a:latin typeface="Segoe UI Semilight" panose="020B0402040204020203" pitchFamily="34" charset="0"/>
                <a:cs typeface="Segoe UI Semilight" panose="020B0402040204020203" pitchFamily="34" charset="0"/>
              </a:defRPr>
            </a:lvl2pPr>
            <a:lvl3pPr marL="914400" indent="0">
              <a:buNone/>
              <a:defRPr sz="1400">
                <a:solidFill>
                  <a:schemeClr val="accent6"/>
                </a:solidFill>
                <a:latin typeface="Segoe UI Semilight" panose="020B0402040204020203" pitchFamily="34" charset="0"/>
                <a:cs typeface="Segoe UI Semilight" panose="020B0402040204020203" pitchFamily="34" charset="0"/>
              </a:defRPr>
            </a:lvl3pPr>
            <a:lvl4pPr marL="1371600" indent="0">
              <a:buNone/>
              <a:defRPr sz="1200">
                <a:solidFill>
                  <a:schemeClr val="accent6"/>
                </a:solidFill>
                <a:latin typeface="Segoe UI Semilight" panose="020B0402040204020203" pitchFamily="34" charset="0"/>
                <a:cs typeface="Segoe UI Semilight" panose="020B0402040204020203" pitchFamily="34" charset="0"/>
              </a:defRPr>
            </a:lvl4pPr>
            <a:lvl5pPr marL="1828800" indent="0">
              <a:buNone/>
              <a:defRPr sz="1200">
                <a:solidFill>
                  <a:schemeClr val="accent6"/>
                </a:solidFill>
                <a:latin typeface="Segoe UI Semilight" panose="020B0402040204020203" pitchFamily="34" charset="0"/>
                <a:cs typeface="Segoe UI Semilight" panose="020B0402040204020203" pitchFamily="34" charset="0"/>
              </a:defRPr>
            </a:lvl5pPr>
          </a:lstStyle>
          <a:p>
            <a:pPr lvl="0"/>
            <a:r>
              <a:rPr lang="en-US"/>
              <a:t>Click to edit Master text styles</a:t>
            </a:r>
          </a:p>
        </p:txBody>
      </p:sp>
      <p:sp>
        <p:nvSpPr>
          <p:cNvPr id="10" name="Text Placeholder 9">
            <a:extLst>
              <a:ext uri="{FF2B5EF4-FFF2-40B4-BE49-F238E27FC236}">
                <a16:creationId xmlns:a16="http://schemas.microsoft.com/office/drawing/2014/main" id="{392F72C8-32BE-4065-BE25-FCE802A3779F}"/>
              </a:ext>
            </a:extLst>
          </p:cNvPr>
          <p:cNvSpPr>
            <a:spLocks noGrp="1"/>
          </p:cNvSpPr>
          <p:nvPr>
            <p:ph type="body" sz="quarter" idx="20"/>
          </p:nvPr>
        </p:nvSpPr>
        <p:spPr>
          <a:xfrm>
            <a:off x="7785889" y="5192332"/>
            <a:ext cx="3847311" cy="1353312"/>
          </a:xfrm>
        </p:spPr>
        <p:txBody>
          <a:bodyPr anchor="ctr">
            <a:noAutofit/>
          </a:bodyPr>
          <a:lstStyle>
            <a:lvl1pPr marL="0" indent="0">
              <a:buNone/>
              <a:defRPr sz="1400">
                <a:solidFill>
                  <a:schemeClr val="tx1"/>
                </a:solidFill>
                <a:latin typeface="Avenir LT Std 55 Roman" panose="020B0503020203020204" pitchFamily="34" charset="0"/>
                <a:cs typeface="Segoe UI Light" panose="020B0502040204020203" pitchFamily="34" charset="0"/>
              </a:defRPr>
            </a:lvl1pPr>
            <a:lvl2pPr marL="457200" indent="0">
              <a:buNone/>
              <a:defRPr sz="1600">
                <a:solidFill>
                  <a:schemeClr val="accent6"/>
                </a:solidFill>
                <a:latin typeface="Segoe UI Semilight" panose="020B0402040204020203" pitchFamily="34" charset="0"/>
                <a:cs typeface="Segoe UI Semilight" panose="020B0402040204020203" pitchFamily="34" charset="0"/>
              </a:defRPr>
            </a:lvl2pPr>
            <a:lvl3pPr marL="914400" indent="0">
              <a:buNone/>
              <a:defRPr sz="1400">
                <a:solidFill>
                  <a:schemeClr val="accent6"/>
                </a:solidFill>
                <a:latin typeface="Segoe UI Semilight" panose="020B0402040204020203" pitchFamily="34" charset="0"/>
                <a:cs typeface="Segoe UI Semilight" panose="020B0402040204020203" pitchFamily="34" charset="0"/>
              </a:defRPr>
            </a:lvl3pPr>
            <a:lvl4pPr marL="1371600" indent="0">
              <a:buNone/>
              <a:defRPr sz="1200">
                <a:solidFill>
                  <a:schemeClr val="accent6"/>
                </a:solidFill>
                <a:latin typeface="Segoe UI Semilight" panose="020B0402040204020203" pitchFamily="34" charset="0"/>
                <a:cs typeface="Segoe UI Semilight" panose="020B0402040204020203" pitchFamily="34" charset="0"/>
              </a:defRPr>
            </a:lvl4pPr>
            <a:lvl5pPr marL="1828800" indent="0">
              <a:buNone/>
              <a:defRPr sz="1200">
                <a:solidFill>
                  <a:schemeClr val="accent6"/>
                </a:solidFill>
                <a:latin typeface="Segoe UI Semilight" panose="020B0402040204020203" pitchFamily="34" charset="0"/>
                <a:cs typeface="Segoe UI Semilight" panose="020B0402040204020203" pitchFamily="34" charset="0"/>
              </a:defRPr>
            </a:lvl5pPr>
          </a:lstStyle>
          <a:p>
            <a:pPr lvl="0"/>
            <a:r>
              <a:rPr lang="en-US" dirty="0"/>
              <a:t>Click to edit Master text styles</a:t>
            </a:r>
          </a:p>
        </p:txBody>
      </p:sp>
      <p:sp>
        <p:nvSpPr>
          <p:cNvPr id="11" name="Slide Number Placeholder 3">
            <a:extLst>
              <a:ext uri="{FF2B5EF4-FFF2-40B4-BE49-F238E27FC236}">
                <a16:creationId xmlns:a16="http://schemas.microsoft.com/office/drawing/2014/main" id="{351D7C0B-D561-32C0-9C7D-8BCEA7621933}"/>
              </a:ext>
            </a:extLst>
          </p:cNvPr>
          <p:cNvSpPr>
            <a:spLocks noGrp="1"/>
          </p:cNvSpPr>
          <p:nvPr>
            <p:ph type="sldNum" sz="quarter" idx="22"/>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3912620100"/>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2A908B-A7D9-42D1-88EF-828E759E653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6127" y="8709"/>
            <a:ext cx="12182302" cy="6852545"/>
          </a:xfrm>
          <a:prstGeom prst="rect">
            <a:avLst/>
          </a:prstGeom>
        </p:spPr>
      </p:pic>
      <p:sp>
        <p:nvSpPr>
          <p:cNvPr id="9" name="Title 1">
            <a:extLst>
              <a:ext uri="{FF2B5EF4-FFF2-40B4-BE49-F238E27FC236}">
                <a16:creationId xmlns:a16="http://schemas.microsoft.com/office/drawing/2014/main" id="{9D227061-211E-4AF9-8D59-097CDEC6ED28}"/>
              </a:ext>
            </a:extLst>
          </p:cNvPr>
          <p:cNvSpPr>
            <a:spLocks noGrp="1"/>
          </p:cNvSpPr>
          <p:nvPr>
            <p:ph type="ctrTitle" hasCustomPrompt="1"/>
          </p:nvPr>
        </p:nvSpPr>
        <p:spPr>
          <a:xfrm>
            <a:off x="1309254" y="1914941"/>
            <a:ext cx="9573492" cy="1141764"/>
          </a:xfrm>
        </p:spPr>
        <p:txBody>
          <a:bodyPr anchor="b"/>
          <a:lstStyle>
            <a:lvl1pPr algn="ctr">
              <a:defRPr sz="6000">
                <a:solidFill>
                  <a:schemeClr val="bg1"/>
                </a:solidFill>
              </a:defRPr>
            </a:lvl1pPr>
          </a:lstStyle>
          <a:p>
            <a:r>
              <a:rPr lang="en-US" dirty="0"/>
              <a:t>FAQs</a:t>
            </a:r>
          </a:p>
        </p:txBody>
      </p:sp>
      <p:sp>
        <p:nvSpPr>
          <p:cNvPr id="10" name="Subtitle 2">
            <a:extLst>
              <a:ext uri="{FF2B5EF4-FFF2-40B4-BE49-F238E27FC236}">
                <a16:creationId xmlns:a16="http://schemas.microsoft.com/office/drawing/2014/main" id="{A376C534-A670-45E6-99CC-BCE1F4859573}"/>
              </a:ext>
            </a:extLst>
          </p:cNvPr>
          <p:cNvSpPr>
            <a:spLocks noGrp="1"/>
          </p:cNvSpPr>
          <p:nvPr>
            <p:ph type="subTitle" idx="1" hasCustomPrompt="1"/>
          </p:nvPr>
        </p:nvSpPr>
        <p:spPr>
          <a:xfrm>
            <a:off x="1309254" y="1603178"/>
            <a:ext cx="9573492" cy="546896"/>
          </a:xfrm>
        </p:spPr>
        <p:txBody>
          <a:bodyPr>
            <a:normAutofit/>
          </a:bodyPr>
          <a:lstStyle>
            <a:lvl1pPr marL="0" indent="0" algn="ctr">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Got questions? We got answers!</a:t>
            </a:r>
          </a:p>
        </p:txBody>
      </p:sp>
    </p:spTree>
    <p:extLst>
      <p:ext uri="{BB962C8B-B14F-4D97-AF65-F5344CB8AC3E}">
        <p14:creationId xmlns:p14="http://schemas.microsoft.com/office/powerpoint/2010/main" val="5434340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61E5ABF-CCD4-445C-A173-1D60745E68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C4C3ACA6-7B05-4E07-B62C-83A4C427DBE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55731" y="2730533"/>
            <a:ext cx="5480538" cy="1396934"/>
          </a:xfrm>
          <a:prstGeom prst="rect">
            <a:avLst/>
          </a:prstGeom>
        </p:spPr>
      </p:pic>
      <p:sp>
        <p:nvSpPr>
          <p:cNvPr id="9" name="TextBox 8">
            <a:extLst>
              <a:ext uri="{FF2B5EF4-FFF2-40B4-BE49-F238E27FC236}">
                <a16:creationId xmlns:a16="http://schemas.microsoft.com/office/drawing/2014/main" id="{B7E66822-4CBE-440F-8E2F-7664576DF1E5}"/>
              </a:ext>
            </a:extLst>
          </p:cNvPr>
          <p:cNvSpPr txBox="1"/>
          <p:nvPr userDrawn="1"/>
        </p:nvSpPr>
        <p:spPr>
          <a:xfrm>
            <a:off x="373913" y="5632067"/>
            <a:ext cx="11444175" cy="369332"/>
          </a:xfrm>
          <a:prstGeom prst="rect">
            <a:avLst/>
          </a:prstGeom>
          <a:noFill/>
        </p:spPr>
        <p:txBody>
          <a:bodyPr wrap="square" rtlCol="0">
            <a:spAutoFit/>
          </a:bodyPr>
          <a:lstStyle/>
          <a:p>
            <a:pPr algn="ctr"/>
            <a:r>
              <a:rPr lang="en-US" sz="1800" u="none" dirty="0">
                <a:solidFill>
                  <a:schemeClr val="bg1"/>
                </a:solidFill>
                <a:latin typeface="Avenir LT Std 55 Roman" panose="020B0503020203020204" pitchFamily="34" charset="0"/>
                <a:cs typeface="Segoe UI Semilight" panose="020B0402040204020203" pitchFamily="34" charset="0"/>
              </a:rPr>
              <a:t>www.waheathplanfinder.org     </a:t>
            </a:r>
            <a:r>
              <a:rPr lang="en-US" sz="1800" dirty="0">
                <a:solidFill>
                  <a:schemeClr val="bg1"/>
                </a:solidFill>
                <a:latin typeface="Avenir LT Std 55 Roman" panose="020B0503020203020204" pitchFamily="34" charset="0"/>
                <a:cs typeface="Segoe UI Semilight" panose="020B0402040204020203" pitchFamily="34" charset="0"/>
              </a:rPr>
              <a:t>|     www.wahbexchange.org     |     1-855-923-4633</a:t>
            </a:r>
          </a:p>
        </p:txBody>
      </p:sp>
    </p:spTree>
    <p:extLst>
      <p:ext uri="{BB962C8B-B14F-4D97-AF65-F5344CB8AC3E}">
        <p14:creationId xmlns:p14="http://schemas.microsoft.com/office/powerpoint/2010/main" val="21271437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Icons and details">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99EB1A2-2107-4984-B021-B0597AB113A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8168" b="37847"/>
          <a:stretch/>
        </p:blipFill>
        <p:spPr>
          <a:xfrm>
            <a:off x="0" y="5213140"/>
            <a:ext cx="12192000" cy="1644859"/>
          </a:xfrm>
          <a:prstGeom prst="rect">
            <a:avLst/>
          </a:prstGeom>
        </p:spPr>
      </p:pic>
      <p:sp>
        <p:nvSpPr>
          <p:cNvPr id="6" name="Title 1">
            <a:extLst>
              <a:ext uri="{FF2B5EF4-FFF2-40B4-BE49-F238E27FC236}">
                <a16:creationId xmlns:a16="http://schemas.microsoft.com/office/drawing/2014/main" id="{8EC58A2E-50AD-4514-A9D3-64F4DF826974}"/>
              </a:ext>
            </a:extLst>
          </p:cNvPr>
          <p:cNvSpPr>
            <a:spLocks noGrp="1"/>
          </p:cNvSpPr>
          <p:nvPr>
            <p:ph type="title" hasCustomPrompt="1"/>
          </p:nvPr>
        </p:nvSpPr>
        <p:spPr>
          <a:xfrm>
            <a:off x="838200" y="505161"/>
            <a:ext cx="10515600" cy="637839"/>
          </a:xfrm>
        </p:spPr>
        <p:txBody>
          <a:bodyPr>
            <a:normAutofit/>
          </a:bodyPr>
          <a:lstStyle>
            <a:lvl1pPr algn="ctr">
              <a:defRPr sz="2400">
                <a:solidFill>
                  <a:schemeClr val="tx2"/>
                </a:solidFill>
              </a:defRPr>
            </a:lvl1pPr>
          </a:lstStyle>
          <a:p>
            <a:r>
              <a:rPr lang="en-US" dirty="0"/>
              <a:t>Write something here.</a:t>
            </a:r>
          </a:p>
        </p:txBody>
      </p:sp>
      <p:sp>
        <p:nvSpPr>
          <p:cNvPr id="7" name="Text Placeholder 6">
            <a:extLst>
              <a:ext uri="{FF2B5EF4-FFF2-40B4-BE49-F238E27FC236}">
                <a16:creationId xmlns:a16="http://schemas.microsoft.com/office/drawing/2014/main" id="{2E4048F1-2412-464F-B1B4-1A9525E6C9C9}"/>
              </a:ext>
            </a:extLst>
          </p:cNvPr>
          <p:cNvSpPr>
            <a:spLocks noGrp="1"/>
          </p:cNvSpPr>
          <p:nvPr>
            <p:ph type="body" sz="quarter" idx="13"/>
          </p:nvPr>
        </p:nvSpPr>
        <p:spPr>
          <a:xfrm>
            <a:off x="838200" y="1228904"/>
            <a:ext cx="10515600" cy="830000"/>
          </a:xfrm>
        </p:spPr>
        <p:txBody>
          <a:bodyPr>
            <a:normAutofit/>
          </a:bodyPr>
          <a:lstStyle>
            <a:lvl1pPr marL="0" indent="0" algn="ctr">
              <a:buNone/>
              <a:defRPr sz="18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1600">
                <a:solidFill>
                  <a:schemeClr val="accent6"/>
                </a:solidFill>
              </a:defRPr>
            </a:lvl2pPr>
            <a:lvl3pPr marL="914400" indent="0">
              <a:buNone/>
              <a:defRPr sz="1400">
                <a:solidFill>
                  <a:schemeClr val="accent6"/>
                </a:solidFill>
              </a:defRPr>
            </a:lvl3pPr>
            <a:lvl4pPr marL="1371600" indent="0">
              <a:buNone/>
              <a:defRPr sz="1200">
                <a:solidFill>
                  <a:schemeClr val="accent6"/>
                </a:solidFill>
              </a:defRPr>
            </a:lvl4pPr>
            <a:lvl5pPr marL="1828800" indent="0">
              <a:buNone/>
              <a:defRPr sz="1200">
                <a:solidFill>
                  <a:schemeClr val="accent6"/>
                </a:solidFill>
              </a:defRPr>
            </a:lvl5pPr>
          </a:lstStyle>
          <a:p>
            <a:pPr lvl="0"/>
            <a:r>
              <a:rPr lang="en-US"/>
              <a:t>Click to edit Master text styles</a:t>
            </a:r>
          </a:p>
        </p:txBody>
      </p:sp>
      <p:sp>
        <p:nvSpPr>
          <p:cNvPr id="10" name="Rectangle 9">
            <a:extLst>
              <a:ext uri="{FF2B5EF4-FFF2-40B4-BE49-F238E27FC236}">
                <a16:creationId xmlns:a16="http://schemas.microsoft.com/office/drawing/2014/main" id="{C75540D3-C47A-4FC3-962F-F7A7EE95F639}"/>
              </a:ext>
            </a:extLst>
          </p:cNvPr>
          <p:cNvSpPr/>
          <p:nvPr userDrawn="1"/>
        </p:nvSpPr>
        <p:spPr>
          <a:xfrm>
            <a:off x="275359" y="2144806"/>
            <a:ext cx="2743200" cy="3729682"/>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ECFAF1-E26D-4891-9449-89CF4EFF133E}"/>
              </a:ext>
            </a:extLst>
          </p:cNvPr>
          <p:cNvSpPr/>
          <p:nvPr userDrawn="1"/>
        </p:nvSpPr>
        <p:spPr>
          <a:xfrm>
            <a:off x="6189520" y="2144806"/>
            <a:ext cx="2743200" cy="3729682"/>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DE88BEE-A73B-47C6-AC49-25B3253A4EC3}"/>
              </a:ext>
            </a:extLst>
          </p:cNvPr>
          <p:cNvSpPr/>
          <p:nvPr userDrawn="1"/>
        </p:nvSpPr>
        <p:spPr>
          <a:xfrm>
            <a:off x="3259282" y="2144806"/>
            <a:ext cx="2743200" cy="3729682"/>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E848D9-C02C-43F1-B62E-CB921D9C235D}"/>
              </a:ext>
            </a:extLst>
          </p:cNvPr>
          <p:cNvSpPr/>
          <p:nvPr userDrawn="1"/>
        </p:nvSpPr>
        <p:spPr>
          <a:xfrm>
            <a:off x="9173441" y="2161818"/>
            <a:ext cx="2743200" cy="3729682"/>
          </a:xfrm>
          <a:prstGeom prst="rect">
            <a:avLst/>
          </a:prstGeom>
          <a:solidFill>
            <a:srgbClr val="F8F8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id="{1282CB4E-6BE0-4E6F-A249-FD2B11A997DB}"/>
              </a:ext>
            </a:extLst>
          </p:cNvPr>
          <p:cNvSpPr>
            <a:spLocks noGrp="1"/>
          </p:cNvSpPr>
          <p:nvPr>
            <p:ph type="pic" sz="quarter" idx="14" hasCustomPrompt="1"/>
          </p:nvPr>
        </p:nvSpPr>
        <p:spPr>
          <a:xfrm>
            <a:off x="948459" y="2626934"/>
            <a:ext cx="1397000" cy="1382713"/>
          </a:xfrm>
          <a:ln>
            <a:noFill/>
          </a:ln>
        </p:spPr>
        <p:txBody>
          <a:bodyPr/>
          <a:lstStyle>
            <a:lvl1pPr marL="0" indent="0">
              <a:buNone/>
              <a:defRPr/>
            </a:lvl1pPr>
          </a:lstStyle>
          <a:p>
            <a:r>
              <a:rPr lang="en-US" dirty="0"/>
              <a:t>Icon</a:t>
            </a:r>
          </a:p>
        </p:txBody>
      </p:sp>
      <p:sp>
        <p:nvSpPr>
          <p:cNvPr id="17" name="Picture Placeholder 15">
            <a:extLst>
              <a:ext uri="{FF2B5EF4-FFF2-40B4-BE49-F238E27FC236}">
                <a16:creationId xmlns:a16="http://schemas.microsoft.com/office/drawing/2014/main" id="{618B959F-2AEF-47BB-AE0E-D276B0DDAAD8}"/>
              </a:ext>
            </a:extLst>
          </p:cNvPr>
          <p:cNvSpPr>
            <a:spLocks noGrp="1"/>
          </p:cNvSpPr>
          <p:nvPr>
            <p:ph type="pic" sz="quarter" idx="15" hasCustomPrompt="1"/>
          </p:nvPr>
        </p:nvSpPr>
        <p:spPr>
          <a:xfrm>
            <a:off x="3932382" y="2626933"/>
            <a:ext cx="1397000" cy="1382713"/>
          </a:xfrm>
          <a:ln>
            <a:noFill/>
          </a:ln>
        </p:spPr>
        <p:txBody>
          <a:bodyPr/>
          <a:lstStyle>
            <a:lvl1pPr marL="0" indent="0">
              <a:buNone/>
              <a:defRPr/>
            </a:lvl1pPr>
          </a:lstStyle>
          <a:p>
            <a:r>
              <a:rPr lang="en-US" dirty="0"/>
              <a:t>Icon</a:t>
            </a:r>
          </a:p>
        </p:txBody>
      </p:sp>
      <p:sp>
        <p:nvSpPr>
          <p:cNvPr id="18" name="Picture Placeholder 15">
            <a:extLst>
              <a:ext uri="{FF2B5EF4-FFF2-40B4-BE49-F238E27FC236}">
                <a16:creationId xmlns:a16="http://schemas.microsoft.com/office/drawing/2014/main" id="{3BC6C87B-ED33-4432-A473-79F400CBBD86}"/>
              </a:ext>
            </a:extLst>
          </p:cNvPr>
          <p:cNvSpPr>
            <a:spLocks noGrp="1"/>
          </p:cNvSpPr>
          <p:nvPr>
            <p:ph type="pic" sz="quarter" idx="16" hasCustomPrompt="1"/>
          </p:nvPr>
        </p:nvSpPr>
        <p:spPr>
          <a:xfrm>
            <a:off x="6862620" y="2626932"/>
            <a:ext cx="1397000" cy="1382713"/>
          </a:xfrm>
          <a:ln>
            <a:noFill/>
          </a:ln>
        </p:spPr>
        <p:txBody>
          <a:bodyPr/>
          <a:lstStyle>
            <a:lvl1pPr marL="0" indent="0">
              <a:buNone/>
              <a:defRPr/>
            </a:lvl1pPr>
          </a:lstStyle>
          <a:p>
            <a:r>
              <a:rPr lang="en-US" dirty="0"/>
              <a:t>Icon</a:t>
            </a:r>
          </a:p>
        </p:txBody>
      </p:sp>
      <p:sp>
        <p:nvSpPr>
          <p:cNvPr id="19" name="Picture Placeholder 15">
            <a:extLst>
              <a:ext uri="{FF2B5EF4-FFF2-40B4-BE49-F238E27FC236}">
                <a16:creationId xmlns:a16="http://schemas.microsoft.com/office/drawing/2014/main" id="{95F8540F-33E9-45E3-8280-F1804C231A64}"/>
              </a:ext>
            </a:extLst>
          </p:cNvPr>
          <p:cNvSpPr>
            <a:spLocks noGrp="1"/>
          </p:cNvSpPr>
          <p:nvPr>
            <p:ph type="pic" sz="quarter" idx="17" hasCustomPrompt="1"/>
          </p:nvPr>
        </p:nvSpPr>
        <p:spPr>
          <a:xfrm>
            <a:off x="9846541" y="2664725"/>
            <a:ext cx="1397000" cy="1382713"/>
          </a:xfrm>
          <a:ln>
            <a:noFill/>
          </a:ln>
        </p:spPr>
        <p:txBody>
          <a:bodyPr/>
          <a:lstStyle>
            <a:lvl1pPr marL="0" indent="0">
              <a:buNone/>
              <a:defRPr/>
            </a:lvl1pPr>
          </a:lstStyle>
          <a:p>
            <a:r>
              <a:rPr lang="en-US" dirty="0"/>
              <a:t>Icon</a:t>
            </a:r>
          </a:p>
        </p:txBody>
      </p:sp>
      <p:sp>
        <p:nvSpPr>
          <p:cNvPr id="21" name="Text Placeholder 20">
            <a:extLst>
              <a:ext uri="{FF2B5EF4-FFF2-40B4-BE49-F238E27FC236}">
                <a16:creationId xmlns:a16="http://schemas.microsoft.com/office/drawing/2014/main" id="{CEB30A32-4E2A-4B5F-A0A7-A72CBA1A0028}"/>
              </a:ext>
            </a:extLst>
          </p:cNvPr>
          <p:cNvSpPr>
            <a:spLocks noGrp="1"/>
          </p:cNvSpPr>
          <p:nvPr>
            <p:ph type="body" sz="quarter" idx="18" hasCustomPrompt="1"/>
          </p:nvPr>
        </p:nvSpPr>
        <p:spPr>
          <a:xfrm>
            <a:off x="633413" y="4200526"/>
            <a:ext cx="2089150" cy="634100"/>
          </a:xfrm>
        </p:spPr>
        <p:txBody>
          <a:bodyPr>
            <a:normAutofit/>
          </a:bodyPr>
          <a:lstStyle>
            <a:lvl1pPr marL="0" indent="0" algn="ctr">
              <a:buNone/>
              <a:defRPr sz="2000" b="1">
                <a:latin typeface="Noto Sans" panose="020B0502040504020204" pitchFamily="34" charset="0"/>
                <a:ea typeface="Noto Sans" panose="020B0502040504020204" pitchFamily="34" charset="0"/>
                <a:cs typeface="Noto Sans" panose="020B0502040504020204" pitchFamily="34" charset="0"/>
              </a:defRPr>
            </a:lvl1pPr>
          </a:lstStyle>
          <a:p>
            <a:pPr lvl="0"/>
            <a:r>
              <a:rPr lang="en-US" dirty="0"/>
              <a:t>Title 1</a:t>
            </a:r>
          </a:p>
        </p:txBody>
      </p:sp>
      <p:sp>
        <p:nvSpPr>
          <p:cNvPr id="24" name="Text Placeholder 23">
            <a:extLst>
              <a:ext uri="{FF2B5EF4-FFF2-40B4-BE49-F238E27FC236}">
                <a16:creationId xmlns:a16="http://schemas.microsoft.com/office/drawing/2014/main" id="{0C2B289C-F1A4-400E-911E-D06B708B14A0}"/>
              </a:ext>
            </a:extLst>
          </p:cNvPr>
          <p:cNvSpPr>
            <a:spLocks noGrp="1"/>
          </p:cNvSpPr>
          <p:nvPr>
            <p:ph type="body" sz="quarter" idx="19" hasCustomPrompt="1"/>
          </p:nvPr>
        </p:nvSpPr>
        <p:spPr>
          <a:xfrm>
            <a:off x="633413" y="4833938"/>
            <a:ext cx="2089150" cy="696912"/>
          </a:xfrm>
        </p:spPr>
        <p:txBody>
          <a:bodyPr>
            <a:normAutofit/>
          </a:bodyPr>
          <a:lstStyle>
            <a:lvl1pPr marL="0" indent="0" algn="ctr">
              <a:buNone/>
              <a:defRPr sz="14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dirty="0"/>
              <a:t>Insert other text here.</a:t>
            </a:r>
          </a:p>
        </p:txBody>
      </p:sp>
      <p:sp>
        <p:nvSpPr>
          <p:cNvPr id="29" name="Text Placeholder 20">
            <a:extLst>
              <a:ext uri="{FF2B5EF4-FFF2-40B4-BE49-F238E27FC236}">
                <a16:creationId xmlns:a16="http://schemas.microsoft.com/office/drawing/2014/main" id="{F7026ACB-E1BA-46C5-AF9B-EE9602A5F927}"/>
              </a:ext>
            </a:extLst>
          </p:cNvPr>
          <p:cNvSpPr>
            <a:spLocks noGrp="1"/>
          </p:cNvSpPr>
          <p:nvPr>
            <p:ph type="body" sz="quarter" idx="20" hasCustomPrompt="1"/>
          </p:nvPr>
        </p:nvSpPr>
        <p:spPr>
          <a:xfrm>
            <a:off x="3551561" y="4197075"/>
            <a:ext cx="2089150" cy="634100"/>
          </a:xfrm>
        </p:spPr>
        <p:txBody>
          <a:bodyPr>
            <a:normAutofit/>
          </a:bodyPr>
          <a:lstStyle>
            <a:lvl1pPr marL="0" indent="0" algn="ctr">
              <a:buNone/>
              <a:defRPr sz="2000" b="1">
                <a:latin typeface="Noto Sans" panose="020B0502040504020204" pitchFamily="34" charset="0"/>
                <a:ea typeface="Noto Sans" panose="020B0502040504020204" pitchFamily="34" charset="0"/>
                <a:cs typeface="Noto Sans" panose="020B0502040504020204" pitchFamily="34" charset="0"/>
              </a:defRPr>
            </a:lvl1pPr>
          </a:lstStyle>
          <a:p>
            <a:pPr lvl="0"/>
            <a:r>
              <a:rPr lang="en-US" dirty="0"/>
              <a:t>Title 1</a:t>
            </a:r>
          </a:p>
        </p:txBody>
      </p:sp>
      <p:sp>
        <p:nvSpPr>
          <p:cNvPr id="30" name="Text Placeholder 23">
            <a:extLst>
              <a:ext uri="{FF2B5EF4-FFF2-40B4-BE49-F238E27FC236}">
                <a16:creationId xmlns:a16="http://schemas.microsoft.com/office/drawing/2014/main" id="{42E119BC-6ACD-4F11-8AF6-0AF5A5F47869}"/>
              </a:ext>
            </a:extLst>
          </p:cNvPr>
          <p:cNvSpPr>
            <a:spLocks noGrp="1"/>
          </p:cNvSpPr>
          <p:nvPr>
            <p:ph type="body" sz="quarter" idx="21" hasCustomPrompt="1"/>
          </p:nvPr>
        </p:nvSpPr>
        <p:spPr>
          <a:xfrm>
            <a:off x="3559466" y="4833250"/>
            <a:ext cx="2089150" cy="696912"/>
          </a:xfrm>
        </p:spPr>
        <p:txBody>
          <a:bodyPr>
            <a:normAutofit/>
          </a:bodyPr>
          <a:lstStyle>
            <a:lvl1pPr marL="0" indent="0" algn="ctr">
              <a:buNone/>
              <a:defRPr sz="14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dirty="0"/>
              <a:t>Insert other text here.</a:t>
            </a:r>
          </a:p>
        </p:txBody>
      </p:sp>
      <p:sp>
        <p:nvSpPr>
          <p:cNvPr id="31" name="Text Placeholder 20">
            <a:extLst>
              <a:ext uri="{FF2B5EF4-FFF2-40B4-BE49-F238E27FC236}">
                <a16:creationId xmlns:a16="http://schemas.microsoft.com/office/drawing/2014/main" id="{7050ECE0-2E32-4AFB-870F-A15A619353EF}"/>
              </a:ext>
            </a:extLst>
          </p:cNvPr>
          <p:cNvSpPr>
            <a:spLocks noGrp="1"/>
          </p:cNvSpPr>
          <p:nvPr>
            <p:ph type="body" sz="quarter" idx="22" hasCustomPrompt="1"/>
          </p:nvPr>
        </p:nvSpPr>
        <p:spPr>
          <a:xfrm>
            <a:off x="6521449" y="4206961"/>
            <a:ext cx="2089150" cy="634100"/>
          </a:xfrm>
        </p:spPr>
        <p:txBody>
          <a:bodyPr>
            <a:normAutofit/>
          </a:bodyPr>
          <a:lstStyle>
            <a:lvl1pPr marL="0" indent="0" algn="ctr">
              <a:buNone/>
              <a:defRPr sz="2000" b="1">
                <a:latin typeface="Noto Sans" panose="020B0502040504020204" pitchFamily="34" charset="0"/>
                <a:ea typeface="Noto Sans" panose="020B0502040504020204" pitchFamily="34" charset="0"/>
                <a:cs typeface="Noto Sans" panose="020B0502040504020204" pitchFamily="34" charset="0"/>
              </a:defRPr>
            </a:lvl1pPr>
          </a:lstStyle>
          <a:p>
            <a:pPr lvl="0"/>
            <a:r>
              <a:rPr lang="en-US" dirty="0"/>
              <a:t>Title 1</a:t>
            </a:r>
          </a:p>
        </p:txBody>
      </p:sp>
      <p:sp>
        <p:nvSpPr>
          <p:cNvPr id="32" name="Text Placeholder 23">
            <a:extLst>
              <a:ext uri="{FF2B5EF4-FFF2-40B4-BE49-F238E27FC236}">
                <a16:creationId xmlns:a16="http://schemas.microsoft.com/office/drawing/2014/main" id="{FA74CE69-CB3C-41D2-9CFE-10B3D937B76B}"/>
              </a:ext>
            </a:extLst>
          </p:cNvPr>
          <p:cNvSpPr>
            <a:spLocks noGrp="1"/>
          </p:cNvSpPr>
          <p:nvPr>
            <p:ph type="body" sz="quarter" idx="23" hasCustomPrompt="1"/>
          </p:nvPr>
        </p:nvSpPr>
        <p:spPr>
          <a:xfrm>
            <a:off x="6521449" y="4840373"/>
            <a:ext cx="2089150" cy="696912"/>
          </a:xfrm>
        </p:spPr>
        <p:txBody>
          <a:bodyPr>
            <a:normAutofit/>
          </a:bodyPr>
          <a:lstStyle>
            <a:lvl1pPr marL="0" indent="0" algn="ctr">
              <a:buNone/>
              <a:defRPr sz="14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dirty="0"/>
              <a:t>Insert other text here.</a:t>
            </a:r>
          </a:p>
        </p:txBody>
      </p:sp>
      <p:sp>
        <p:nvSpPr>
          <p:cNvPr id="33" name="Text Placeholder 20">
            <a:extLst>
              <a:ext uri="{FF2B5EF4-FFF2-40B4-BE49-F238E27FC236}">
                <a16:creationId xmlns:a16="http://schemas.microsoft.com/office/drawing/2014/main" id="{0B33B2AE-59C5-42CF-86DB-D4354A890877}"/>
              </a:ext>
            </a:extLst>
          </p:cNvPr>
          <p:cNvSpPr>
            <a:spLocks noGrp="1"/>
          </p:cNvSpPr>
          <p:nvPr>
            <p:ph type="body" sz="quarter" idx="24" hasCustomPrompt="1"/>
          </p:nvPr>
        </p:nvSpPr>
        <p:spPr>
          <a:xfrm>
            <a:off x="9501474" y="4199838"/>
            <a:ext cx="2089150" cy="634100"/>
          </a:xfrm>
        </p:spPr>
        <p:txBody>
          <a:bodyPr>
            <a:normAutofit/>
          </a:bodyPr>
          <a:lstStyle>
            <a:lvl1pPr marL="0" indent="0" algn="ctr">
              <a:buNone/>
              <a:defRPr sz="2000" b="1">
                <a:latin typeface="Noto Sans" panose="020B0502040504020204" pitchFamily="34" charset="0"/>
                <a:ea typeface="Noto Sans" panose="020B0502040504020204" pitchFamily="34" charset="0"/>
                <a:cs typeface="Noto Sans" panose="020B0502040504020204" pitchFamily="34" charset="0"/>
              </a:defRPr>
            </a:lvl1pPr>
          </a:lstStyle>
          <a:p>
            <a:pPr lvl="0"/>
            <a:r>
              <a:rPr lang="en-US" dirty="0"/>
              <a:t>Title 1</a:t>
            </a:r>
          </a:p>
        </p:txBody>
      </p:sp>
      <p:sp>
        <p:nvSpPr>
          <p:cNvPr id="34" name="Text Placeholder 23">
            <a:extLst>
              <a:ext uri="{FF2B5EF4-FFF2-40B4-BE49-F238E27FC236}">
                <a16:creationId xmlns:a16="http://schemas.microsoft.com/office/drawing/2014/main" id="{451580AF-4839-4977-9911-BD0663CD7A38}"/>
              </a:ext>
            </a:extLst>
          </p:cNvPr>
          <p:cNvSpPr>
            <a:spLocks noGrp="1"/>
          </p:cNvSpPr>
          <p:nvPr>
            <p:ph type="body" sz="quarter" idx="25" hasCustomPrompt="1"/>
          </p:nvPr>
        </p:nvSpPr>
        <p:spPr>
          <a:xfrm>
            <a:off x="9501474" y="4833250"/>
            <a:ext cx="2089150" cy="696912"/>
          </a:xfrm>
        </p:spPr>
        <p:txBody>
          <a:bodyPr>
            <a:normAutofit/>
          </a:bodyPr>
          <a:lstStyle>
            <a:lvl1pPr marL="0" indent="0" algn="ctr">
              <a:buNone/>
              <a:defRPr sz="14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dirty="0"/>
              <a:t>Insert other text here.</a:t>
            </a:r>
          </a:p>
        </p:txBody>
      </p:sp>
      <p:sp>
        <p:nvSpPr>
          <p:cNvPr id="2" name="Slide Number Placeholder 3">
            <a:extLst>
              <a:ext uri="{FF2B5EF4-FFF2-40B4-BE49-F238E27FC236}">
                <a16:creationId xmlns:a16="http://schemas.microsoft.com/office/drawing/2014/main" id="{458333F1-7B9D-107F-1BF9-D3C081AF6E59}"/>
              </a:ext>
            </a:extLst>
          </p:cNvPr>
          <p:cNvSpPr>
            <a:spLocks noGrp="1"/>
          </p:cNvSpPr>
          <p:nvPr>
            <p:ph type="sldNum" sz="quarter" idx="26"/>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26999600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CS-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5352" y="2647208"/>
            <a:ext cx="4345758" cy="1870486"/>
          </a:xfrm>
        </p:spPr>
        <p:txBody>
          <a:bodyPr anchor="t"/>
          <a:lstStyle>
            <a:lvl1pPr algn="l">
              <a:defRPr sz="6000">
                <a:solidFill>
                  <a:schemeClr val="bg1"/>
                </a:solidFill>
              </a:defRPr>
            </a:lvl1pPr>
          </a:lstStyle>
          <a:p>
            <a:r>
              <a:rPr lang="en-US" dirty="0"/>
              <a:t>Write your title here.</a:t>
            </a:r>
          </a:p>
        </p:txBody>
      </p:sp>
      <p:sp>
        <p:nvSpPr>
          <p:cNvPr id="5" name="Subtitle 2">
            <a:extLst>
              <a:ext uri="{FF2B5EF4-FFF2-40B4-BE49-F238E27FC236}">
                <a16:creationId xmlns:a16="http://schemas.microsoft.com/office/drawing/2014/main" id="{1AC42A4D-49C0-41E5-B475-6C19E345821A}"/>
              </a:ext>
            </a:extLst>
          </p:cNvPr>
          <p:cNvSpPr>
            <a:spLocks noGrp="1"/>
          </p:cNvSpPr>
          <p:nvPr>
            <p:ph type="subTitle" idx="1" hasCustomPrompt="1"/>
          </p:nvPr>
        </p:nvSpPr>
        <p:spPr>
          <a:xfrm>
            <a:off x="405352" y="2226126"/>
            <a:ext cx="4499157" cy="421082"/>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MASTER SUBTITLE STYLE</a:t>
            </a:r>
          </a:p>
        </p:txBody>
      </p:sp>
    </p:spTree>
    <p:extLst>
      <p:ext uri="{BB962C8B-B14F-4D97-AF65-F5344CB8AC3E}">
        <p14:creationId xmlns:p14="http://schemas.microsoft.com/office/powerpoint/2010/main" val="145219974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CS-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303BA77-3AB7-AA55-5ECE-35D5940E4447}"/>
              </a:ext>
            </a:extLst>
          </p:cNvPr>
          <p:cNvSpPr/>
          <p:nvPr userDrawn="1"/>
        </p:nvSpPr>
        <p:spPr>
          <a:xfrm>
            <a:off x="651712" y="641681"/>
            <a:ext cx="10900208" cy="55604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3396" y="2351129"/>
            <a:ext cx="9605210" cy="783070"/>
          </a:xfrm>
        </p:spPr>
        <p:txBody>
          <a:bodyPr>
            <a:normAutofit/>
          </a:bodyPr>
          <a:lstStyle>
            <a:lvl1pPr algn="ctr">
              <a:defRPr sz="3600">
                <a:solidFill>
                  <a:schemeClr val="tx2"/>
                </a:solidFill>
              </a:defRPr>
            </a:lvl1pPr>
          </a:lstStyle>
          <a:p>
            <a:r>
              <a:rPr lang="en-US" dirty="0"/>
              <a:t>Click to edit Master title style</a:t>
            </a:r>
          </a:p>
        </p:txBody>
      </p:sp>
      <p:sp>
        <p:nvSpPr>
          <p:cNvPr id="8" name="Subtitle 2">
            <a:extLst>
              <a:ext uri="{FF2B5EF4-FFF2-40B4-BE49-F238E27FC236}">
                <a16:creationId xmlns:a16="http://schemas.microsoft.com/office/drawing/2014/main" id="{616962A3-089C-49DA-B766-D25552C3AB7D}"/>
              </a:ext>
            </a:extLst>
          </p:cNvPr>
          <p:cNvSpPr>
            <a:spLocks noGrp="1"/>
          </p:cNvSpPr>
          <p:nvPr>
            <p:ph type="subTitle" idx="1" hasCustomPrompt="1"/>
          </p:nvPr>
        </p:nvSpPr>
        <p:spPr>
          <a:xfrm>
            <a:off x="1293396" y="3331027"/>
            <a:ext cx="9605208" cy="1354919"/>
          </a:xfrm>
        </p:spPr>
        <p:txBody>
          <a:bodyPr>
            <a:normAutofit/>
          </a:bodyPr>
          <a:lstStyle>
            <a:lvl1pPr marL="0" indent="0" algn="ctr">
              <a:buNone/>
              <a:defRPr sz="18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26940292-30A7-6CAD-9245-F054A0970C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rot="21199752">
            <a:off x="454384" y="262643"/>
            <a:ext cx="1516656" cy="1562156"/>
          </a:xfrm>
          <a:prstGeom prst="rect">
            <a:avLst/>
          </a:prstGeom>
        </p:spPr>
      </p:pic>
      <p:pic>
        <p:nvPicPr>
          <p:cNvPr id="15" name="Picture 14">
            <a:extLst>
              <a:ext uri="{FF2B5EF4-FFF2-40B4-BE49-F238E27FC236}">
                <a16:creationId xmlns:a16="http://schemas.microsoft.com/office/drawing/2014/main" id="{47AC25F3-5D03-706B-5B6D-847B0FAFCEA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rot="796988">
            <a:off x="10405056" y="5073581"/>
            <a:ext cx="1439952" cy="1444271"/>
          </a:xfrm>
          <a:prstGeom prst="rect">
            <a:avLst/>
          </a:prstGeom>
        </p:spPr>
      </p:pic>
    </p:spTree>
    <p:extLst>
      <p:ext uri="{BB962C8B-B14F-4D97-AF65-F5344CB8AC3E}">
        <p14:creationId xmlns:p14="http://schemas.microsoft.com/office/powerpoint/2010/main" val="13583240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6A93DE-501C-4507-B196-10490BE62F93}"/>
              </a:ext>
            </a:extLst>
          </p:cNvPr>
          <p:cNvSpPr/>
          <p:nvPr userDrawn="1"/>
        </p:nvSpPr>
        <p:spPr>
          <a:xfrm>
            <a:off x="651712" y="641681"/>
            <a:ext cx="8928223" cy="55604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3397" y="2454432"/>
            <a:ext cx="4527929" cy="979898"/>
          </a:xfrm>
        </p:spPr>
        <p:txBody>
          <a:bodyPr anchor="t">
            <a:normAutofit/>
          </a:bodyPr>
          <a:lstStyle>
            <a:lvl1pPr algn="l">
              <a:defRPr sz="3600">
                <a:solidFill>
                  <a:schemeClr val="tx2"/>
                </a:solidFill>
              </a:defRPr>
            </a:lvl1pPr>
          </a:lstStyle>
          <a:p>
            <a:r>
              <a:rPr lang="en-US" dirty="0"/>
              <a:t>Click to edit Master title style</a:t>
            </a:r>
          </a:p>
        </p:txBody>
      </p:sp>
      <p:sp>
        <p:nvSpPr>
          <p:cNvPr id="8" name="Subtitle 2">
            <a:extLst>
              <a:ext uri="{FF2B5EF4-FFF2-40B4-BE49-F238E27FC236}">
                <a16:creationId xmlns:a16="http://schemas.microsoft.com/office/drawing/2014/main" id="{616962A3-089C-49DA-B766-D25552C3AB7D}"/>
              </a:ext>
            </a:extLst>
          </p:cNvPr>
          <p:cNvSpPr>
            <a:spLocks noGrp="1"/>
          </p:cNvSpPr>
          <p:nvPr>
            <p:ph type="subTitle" idx="1" hasCustomPrompt="1"/>
          </p:nvPr>
        </p:nvSpPr>
        <p:spPr>
          <a:xfrm>
            <a:off x="1293396" y="3581400"/>
            <a:ext cx="4527929" cy="2000693"/>
          </a:xfrm>
        </p:spPr>
        <p:txBody>
          <a:bodyPr>
            <a:normAutofit/>
          </a:bodyPr>
          <a:lstStyle>
            <a:lvl1pPr marL="0" indent="0" algn="l">
              <a:buNone/>
              <a:defRPr sz="18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Picture Placeholder 10">
            <a:extLst>
              <a:ext uri="{FF2B5EF4-FFF2-40B4-BE49-F238E27FC236}">
                <a16:creationId xmlns:a16="http://schemas.microsoft.com/office/drawing/2014/main" id="{B5E5FDD6-1F76-E867-99C3-F0EF616DBB77}"/>
              </a:ext>
            </a:extLst>
          </p:cNvPr>
          <p:cNvSpPr>
            <a:spLocks noGrp="1"/>
          </p:cNvSpPr>
          <p:nvPr>
            <p:ph type="pic" sz="quarter" idx="10"/>
          </p:nvPr>
        </p:nvSpPr>
        <p:spPr>
          <a:xfrm>
            <a:off x="6905847" y="0"/>
            <a:ext cx="5286153" cy="6858000"/>
          </a:xfrm>
        </p:spPr>
        <p:txBody>
          <a:bodyPr/>
          <a:lstStyle/>
          <a:p>
            <a:endParaRPr lang="en-US"/>
          </a:p>
        </p:txBody>
      </p:sp>
    </p:spTree>
    <p:extLst>
      <p:ext uri="{BB962C8B-B14F-4D97-AF65-F5344CB8AC3E}">
        <p14:creationId xmlns:p14="http://schemas.microsoft.com/office/powerpoint/2010/main" val="24042436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3E81CBC7-0799-F739-49AF-FDD4F06A14E5}"/>
              </a:ext>
            </a:extLst>
          </p:cNvPr>
          <p:cNvSpPr>
            <a:spLocks noGrp="1"/>
          </p:cNvSpPr>
          <p:nvPr>
            <p:ph type="sldNum" sz="quarter" idx="22"/>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376845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mage Title Slide">
    <p:bg>
      <p:bgPr>
        <a:blipFill dpi="0" rotWithShape="1">
          <a:blip r:embed="rId2">
            <a:lum/>
          </a:blip>
          <a:srcRect/>
          <a:stretch>
            <a:fillRect l="-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5352" y="436350"/>
            <a:ext cx="4345758" cy="1870486"/>
          </a:xfrm>
        </p:spPr>
        <p:txBody>
          <a:bodyPr anchor="b"/>
          <a:lstStyle>
            <a:lvl1pPr algn="l">
              <a:defRPr sz="6000">
                <a:solidFill>
                  <a:schemeClr val="bg1"/>
                </a:solidFill>
              </a:defRPr>
            </a:lvl1pPr>
          </a:lstStyle>
          <a:p>
            <a:r>
              <a:rPr lang="en-US" dirty="0"/>
              <a:t>Write your title here.</a:t>
            </a:r>
          </a:p>
        </p:txBody>
      </p:sp>
      <p:sp>
        <p:nvSpPr>
          <p:cNvPr id="4" name="Picture Placeholder 6">
            <a:extLst>
              <a:ext uri="{FF2B5EF4-FFF2-40B4-BE49-F238E27FC236}">
                <a16:creationId xmlns:a16="http://schemas.microsoft.com/office/drawing/2014/main" id="{CBC97AB2-4EC3-4230-94BB-BF1A45E15C55}"/>
              </a:ext>
            </a:extLst>
          </p:cNvPr>
          <p:cNvSpPr>
            <a:spLocks noGrp="1"/>
          </p:cNvSpPr>
          <p:nvPr>
            <p:ph type="pic" sz="quarter" idx="13"/>
          </p:nvPr>
        </p:nvSpPr>
        <p:spPr>
          <a:xfrm>
            <a:off x="5179002" y="0"/>
            <a:ext cx="7012998" cy="6858000"/>
          </a:xfrm>
          <a:effectLst>
            <a:outerShdw blurRad="190500" dist="215900" dir="2700000" algn="tl" rotWithShape="0">
              <a:prstClr val="black">
                <a:alpha val="15000"/>
              </a:prstClr>
            </a:outerShdw>
          </a:effectLst>
        </p:spPr>
        <p:txBody>
          <a:bodyPr>
            <a:normAutofit/>
          </a:bodyPr>
          <a:lstStyle>
            <a:lvl1pPr marL="0" indent="0">
              <a:buNone/>
              <a:defRPr sz="2400">
                <a:solidFill>
                  <a:schemeClr val="tx1"/>
                </a:solidFill>
                <a:latin typeface="+mn-lt"/>
              </a:defRPr>
            </a:lvl1pPr>
          </a:lstStyle>
          <a:p>
            <a:r>
              <a:rPr lang="en-US"/>
              <a:t>Click icon to add picture</a:t>
            </a:r>
            <a:endParaRPr lang="en-US" dirty="0"/>
          </a:p>
        </p:txBody>
      </p:sp>
      <p:sp>
        <p:nvSpPr>
          <p:cNvPr id="5" name="Subtitle 2">
            <a:extLst>
              <a:ext uri="{FF2B5EF4-FFF2-40B4-BE49-F238E27FC236}">
                <a16:creationId xmlns:a16="http://schemas.microsoft.com/office/drawing/2014/main" id="{1AC42A4D-49C0-41E5-B475-6C19E345821A}"/>
              </a:ext>
            </a:extLst>
          </p:cNvPr>
          <p:cNvSpPr>
            <a:spLocks noGrp="1"/>
          </p:cNvSpPr>
          <p:nvPr>
            <p:ph type="subTitle" idx="1" hasCustomPrompt="1"/>
          </p:nvPr>
        </p:nvSpPr>
        <p:spPr>
          <a:xfrm>
            <a:off x="405352" y="2412195"/>
            <a:ext cx="4499157" cy="421082"/>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MASTER SUBTITLE STYLE</a:t>
            </a:r>
          </a:p>
        </p:txBody>
      </p:sp>
    </p:spTree>
    <p:extLst>
      <p:ext uri="{BB962C8B-B14F-4D97-AF65-F5344CB8AC3E}">
        <p14:creationId xmlns:p14="http://schemas.microsoft.com/office/powerpoint/2010/main" val="563118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FEBD3-BCDC-4C6B-8D82-680F123FCDD7}"/>
              </a:ext>
            </a:extLst>
          </p:cNvPr>
          <p:cNvSpPr>
            <a:spLocks noGrp="1"/>
          </p:cNvSpPr>
          <p:nvPr>
            <p:ph type="title" hasCustomPrompt="1"/>
          </p:nvPr>
        </p:nvSpPr>
        <p:spPr>
          <a:xfrm>
            <a:off x="838200" y="2115994"/>
            <a:ext cx="10515600" cy="783070"/>
          </a:xfrm>
        </p:spPr>
        <p:txBody>
          <a:bodyPr>
            <a:noAutofit/>
          </a:bodyPr>
          <a:lstStyle>
            <a:lvl1pPr algn="ctr">
              <a:defRPr sz="6000">
                <a:solidFill>
                  <a:schemeClr val="tx2"/>
                </a:solidFill>
              </a:defRPr>
            </a:lvl1pPr>
          </a:lstStyle>
          <a:p>
            <a:r>
              <a:rPr lang="en-US" dirty="0"/>
              <a:t>Intro statement.</a:t>
            </a:r>
          </a:p>
        </p:txBody>
      </p:sp>
      <p:sp>
        <p:nvSpPr>
          <p:cNvPr id="7" name="Text Placeholder 6">
            <a:extLst>
              <a:ext uri="{FF2B5EF4-FFF2-40B4-BE49-F238E27FC236}">
                <a16:creationId xmlns:a16="http://schemas.microsoft.com/office/drawing/2014/main" id="{17BE2B0B-37FA-43AE-BB19-B3FB44EDE926}"/>
              </a:ext>
            </a:extLst>
          </p:cNvPr>
          <p:cNvSpPr>
            <a:spLocks noGrp="1"/>
          </p:cNvSpPr>
          <p:nvPr>
            <p:ph type="body" sz="quarter" idx="13"/>
          </p:nvPr>
        </p:nvSpPr>
        <p:spPr>
          <a:xfrm>
            <a:off x="838200" y="3216275"/>
            <a:ext cx="10515600" cy="1682750"/>
          </a:xfrm>
        </p:spPr>
        <p:txBody>
          <a:bodyPr>
            <a:normAutofit/>
          </a:bodyPr>
          <a:lstStyle>
            <a:lvl1pPr marL="0" indent="0" algn="ctr">
              <a:buNone/>
              <a:defRPr sz="1800">
                <a:solidFill>
                  <a:schemeClr val="tx1"/>
                </a:solidFill>
                <a:latin typeface="Avenir LT Std 55 Roman" panose="020B0503020203020204" pitchFamily="34" charset="0"/>
                <a:cs typeface="Segoe UI Light" panose="020B0502040204020203" pitchFamily="34" charset="0"/>
              </a:defRPr>
            </a:lvl1pPr>
            <a:lvl2pPr marL="457200" indent="0">
              <a:buNone/>
              <a:defRPr sz="1600">
                <a:solidFill>
                  <a:schemeClr val="accent6"/>
                </a:solidFill>
              </a:defRPr>
            </a:lvl2pPr>
            <a:lvl3pPr marL="914400" indent="0">
              <a:buNone/>
              <a:defRPr sz="1400">
                <a:solidFill>
                  <a:schemeClr val="accent6"/>
                </a:solidFill>
              </a:defRPr>
            </a:lvl3pPr>
            <a:lvl4pPr marL="1371600" indent="0">
              <a:buNone/>
              <a:defRPr sz="1200">
                <a:solidFill>
                  <a:schemeClr val="accent6"/>
                </a:solidFill>
              </a:defRPr>
            </a:lvl4pPr>
            <a:lvl5pPr marL="1828800" indent="0">
              <a:buNone/>
              <a:defRPr sz="1200">
                <a:solidFill>
                  <a:schemeClr val="accent6"/>
                </a:solidFill>
              </a:defRPr>
            </a:lvl5pPr>
          </a:lstStyle>
          <a:p>
            <a:pPr lvl="0"/>
            <a:r>
              <a:rPr lang="en-US"/>
              <a:t>Click to edit Master text styles</a:t>
            </a:r>
          </a:p>
        </p:txBody>
      </p:sp>
      <p:sp>
        <p:nvSpPr>
          <p:cNvPr id="3" name="Slide Number Placeholder 3">
            <a:extLst>
              <a:ext uri="{FF2B5EF4-FFF2-40B4-BE49-F238E27FC236}">
                <a16:creationId xmlns:a16="http://schemas.microsoft.com/office/drawing/2014/main" id="{69BE67FA-1F84-ED9B-D508-287F5D3995B7}"/>
              </a:ext>
            </a:extLst>
          </p:cNvPr>
          <p:cNvSpPr>
            <a:spLocks noGrp="1"/>
          </p:cNvSpPr>
          <p:nvPr>
            <p:ph type="sldNum" sz="quarter" idx="22"/>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2106787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77F576AB-8864-91B2-0CA4-279A0860A3D6}"/>
              </a:ext>
            </a:extLst>
          </p:cNvPr>
          <p:cNvSpPr>
            <a:spLocks noGrp="1"/>
          </p:cNvSpPr>
          <p:nvPr>
            <p:ph type="sldNum" sz="quarter" idx="22"/>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1333516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5036" y="804301"/>
            <a:ext cx="4314907" cy="2624700"/>
          </a:xfrm>
        </p:spPr>
        <p:txBody>
          <a:bodyPr anchor="t"/>
          <a:lstStyle>
            <a:lvl1pPr>
              <a:defRPr sz="6000">
                <a:solidFill>
                  <a:schemeClr val="tx2"/>
                </a:solidFill>
              </a:defRPr>
            </a:lvl1pPr>
          </a:lstStyle>
          <a:p>
            <a:r>
              <a:rPr lang="en-US" dirty="0"/>
              <a:t>Write your section title here</a:t>
            </a:r>
          </a:p>
        </p:txBody>
      </p:sp>
      <p:sp>
        <p:nvSpPr>
          <p:cNvPr id="3" name="Text Placeholder 2"/>
          <p:cNvSpPr>
            <a:spLocks noGrp="1"/>
          </p:cNvSpPr>
          <p:nvPr>
            <p:ph type="body" idx="1"/>
          </p:nvPr>
        </p:nvSpPr>
        <p:spPr>
          <a:xfrm>
            <a:off x="5938741" y="804300"/>
            <a:ext cx="5373693" cy="1756883"/>
          </a:xfrm>
        </p:spPr>
        <p:txBody>
          <a:bodyPr anchor="t">
            <a:normAutofit/>
          </a:bodyPr>
          <a:lstStyle>
            <a:lvl1pPr marL="0" indent="0">
              <a:buNone/>
              <a:defRPr sz="240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Picture Placeholder 6">
            <a:extLst>
              <a:ext uri="{FF2B5EF4-FFF2-40B4-BE49-F238E27FC236}">
                <a16:creationId xmlns:a16="http://schemas.microsoft.com/office/drawing/2014/main" id="{FA1D6129-A7A9-4552-8461-024E55DC1421}"/>
              </a:ext>
            </a:extLst>
          </p:cNvPr>
          <p:cNvSpPr>
            <a:spLocks noGrp="1"/>
          </p:cNvSpPr>
          <p:nvPr>
            <p:ph type="pic" sz="quarter" idx="13"/>
          </p:nvPr>
        </p:nvSpPr>
        <p:spPr>
          <a:xfrm>
            <a:off x="1215036" y="3648890"/>
            <a:ext cx="4314907" cy="3209109"/>
          </a:xfrm>
          <a:effectLst>
            <a:outerShdw blurRad="190500" dist="215900" dir="2700000" algn="tl" rotWithShape="0">
              <a:prstClr val="black">
                <a:alpha val="15000"/>
              </a:prstClr>
            </a:outerShdw>
          </a:effectLst>
        </p:spPr>
        <p:txBody>
          <a:bodyPr/>
          <a:lstStyle>
            <a:lvl1pPr marL="0" indent="0">
              <a:buNone/>
              <a:defRPr/>
            </a:lvl1p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6C9D6772-B784-DCF7-4BD9-92F7DE0DA798}"/>
              </a:ext>
            </a:extLst>
          </p:cNvPr>
          <p:cNvSpPr>
            <a:spLocks noGrp="1"/>
          </p:cNvSpPr>
          <p:nvPr>
            <p:ph type="sldNum" sz="quarter" idx="22"/>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3667344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CCB0C20-40B2-43B6-8B40-F086D7D0E5FE}"/>
              </a:ext>
            </a:extLst>
          </p:cNvPr>
          <p:cNvSpPr>
            <a:spLocks noGrp="1"/>
          </p:cNvSpPr>
          <p:nvPr>
            <p:ph type="pic" sz="quarter" idx="13" hasCustomPrompt="1"/>
          </p:nvPr>
        </p:nvSpPr>
        <p:spPr>
          <a:xfrm>
            <a:off x="0" y="0"/>
            <a:ext cx="12192000" cy="3429000"/>
          </a:xfrm>
        </p:spPr>
        <p:txBody>
          <a:bodyPr>
            <a:normAutofit/>
          </a:bodyPr>
          <a:lstStyle>
            <a:lvl1pPr marL="0" indent="0">
              <a:buNone/>
              <a:defRPr sz="2000"/>
            </a:lvl1pPr>
          </a:lstStyle>
          <a:p>
            <a:r>
              <a:rPr lang="en-US" dirty="0"/>
              <a:t>Insert background image</a:t>
            </a:r>
          </a:p>
          <a:p>
            <a:endParaRPr lang="en-US" dirty="0"/>
          </a:p>
        </p:txBody>
      </p:sp>
      <p:sp>
        <p:nvSpPr>
          <p:cNvPr id="9" name="Text Placeholder 8">
            <a:extLst>
              <a:ext uri="{FF2B5EF4-FFF2-40B4-BE49-F238E27FC236}">
                <a16:creationId xmlns:a16="http://schemas.microsoft.com/office/drawing/2014/main" id="{F632F1E9-4B81-4DFE-9D9D-25E1059A16D9}"/>
              </a:ext>
            </a:extLst>
          </p:cNvPr>
          <p:cNvSpPr>
            <a:spLocks noGrp="1"/>
          </p:cNvSpPr>
          <p:nvPr>
            <p:ph type="body" sz="quarter" idx="14" hasCustomPrompt="1"/>
          </p:nvPr>
        </p:nvSpPr>
        <p:spPr>
          <a:xfrm>
            <a:off x="623888" y="3860800"/>
            <a:ext cx="5054600" cy="1854200"/>
          </a:xfrm>
        </p:spPr>
        <p:txBody>
          <a:bodyPr>
            <a:normAutofit/>
          </a:bodyPr>
          <a:lstStyle>
            <a:lvl1pPr marL="0" indent="0">
              <a:buNone/>
              <a:defRPr sz="1600">
                <a:solidFill>
                  <a:schemeClr val="tx1"/>
                </a:solidFill>
                <a:latin typeface="Avenir LT Std 55 Roman" panose="020B0503020203020204" pitchFamily="34" charset="0"/>
                <a:cs typeface="Segoe UI Light" panose="020B0502040204020203" pitchFamily="34" charset="0"/>
              </a:defRPr>
            </a:lvl1pPr>
            <a:lvl2pPr marL="457200" indent="0">
              <a:buNone/>
              <a:defRPr sz="1800">
                <a:solidFill>
                  <a:schemeClr val="accent6"/>
                </a:solidFill>
                <a:latin typeface="Segoe UI Semilight" panose="020B0402040204020203" pitchFamily="34" charset="0"/>
                <a:cs typeface="Segoe UI Semilight" panose="020B0402040204020203" pitchFamily="34" charset="0"/>
              </a:defRPr>
            </a:lvl2pPr>
            <a:lvl3pPr marL="914400" indent="0">
              <a:buNone/>
              <a:defRPr sz="1600">
                <a:solidFill>
                  <a:schemeClr val="accent6"/>
                </a:solidFill>
                <a:latin typeface="Segoe UI Semilight" panose="020B0402040204020203" pitchFamily="34" charset="0"/>
                <a:cs typeface="Segoe UI Semilight" panose="020B0402040204020203" pitchFamily="34" charset="0"/>
              </a:defRPr>
            </a:lvl3pPr>
            <a:lvl4pPr marL="1371600" indent="0">
              <a:buNone/>
              <a:defRPr sz="1400">
                <a:solidFill>
                  <a:schemeClr val="accent6"/>
                </a:solidFill>
                <a:latin typeface="Segoe UI Semilight" panose="020B0402040204020203" pitchFamily="34" charset="0"/>
                <a:cs typeface="Segoe UI Semilight" panose="020B0402040204020203" pitchFamily="34" charset="0"/>
              </a:defRPr>
            </a:lvl4pPr>
            <a:lvl5pPr marL="1828800" indent="0">
              <a:buNone/>
              <a:defRPr sz="1400">
                <a:solidFill>
                  <a:schemeClr val="accent6"/>
                </a:solidFill>
                <a:latin typeface="Segoe UI Semilight" panose="020B0402040204020203" pitchFamily="34" charset="0"/>
                <a:cs typeface="Segoe UI Semilight" panose="020B0402040204020203" pitchFamily="34" charset="0"/>
              </a:defRPr>
            </a:lvl5pPr>
          </a:lstStyle>
          <a:p>
            <a:pPr lvl="0"/>
            <a:r>
              <a:rPr lang="en-US" dirty="0"/>
              <a:t>Write anything else right here.</a:t>
            </a:r>
          </a:p>
        </p:txBody>
      </p:sp>
      <p:sp>
        <p:nvSpPr>
          <p:cNvPr id="16" name="Content Placeholder 15">
            <a:extLst>
              <a:ext uri="{FF2B5EF4-FFF2-40B4-BE49-F238E27FC236}">
                <a16:creationId xmlns:a16="http://schemas.microsoft.com/office/drawing/2014/main" id="{EA719132-80CD-4D94-8162-9AAC1E618721}"/>
              </a:ext>
            </a:extLst>
          </p:cNvPr>
          <p:cNvSpPr>
            <a:spLocks noGrp="1"/>
          </p:cNvSpPr>
          <p:nvPr>
            <p:ph sz="quarter" idx="17"/>
          </p:nvPr>
        </p:nvSpPr>
        <p:spPr>
          <a:xfrm>
            <a:off x="6359457" y="850900"/>
            <a:ext cx="5130800" cy="5156200"/>
          </a:xfrm>
          <a:solidFill>
            <a:schemeClr val="bg1">
              <a:lumMod val="95000"/>
            </a:schemeClr>
          </a:solidFill>
          <a:effectLst/>
        </p:spPr>
        <p:txBody>
          <a:bodyPr/>
          <a:lstStyle>
            <a:lvl1pPr marL="0" indent="0">
              <a:buNone/>
              <a:defRPr/>
            </a:lvl1pPr>
          </a:lstStyle>
          <a:p>
            <a:pPr lvl="0"/>
            <a:r>
              <a:rPr lang="en-US"/>
              <a:t>Click to edit Master text styles</a:t>
            </a:r>
          </a:p>
        </p:txBody>
      </p:sp>
      <p:sp>
        <p:nvSpPr>
          <p:cNvPr id="12" name="Text Placeholder 11">
            <a:extLst>
              <a:ext uri="{FF2B5EF4-FFF2-40B4-BE49-F238E27FC236}">
                <a16:creationId xmlns:a16="http://schemas.microsoft.com/office/drawing/2014/main" id="{216C99D8-10D2-40CA-B6CD-FF2BA1008353}"/>
              </a:ext>
            </a:extLst>
          </p:cNvPr>
          <p:cNvSpPr>
            <a:spLocks noGrp="1"/>
          </p:cNvSpPr>
          <p:nvPr>
            <p:ph type="body" sz="quarter" idx="15" hasCustomPrompt="1"/>
          </p:nvPr>
        </p:nvSpPr>
        <p:spPr>
          <a:xfrm>
            <a:off x="6824663" y="1522413"/>
            <a:ext cx="4200388" cy="1694873"/>
          </a:xfrm>
        </p:spPr>
        <p:txBody>
          <a:bodyPr>
            <a:normAutofit/>
          </a:bodyPr>
          <a:lstStyle>
            <a:lvl1pPr marL="0" indent="0">
              <a:buNone/>
              <a:defRPr sz="3200" b="1">
                <a:solidFill>
                  <a:schemeClr val="tx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Write a big header here.</a:t>
            </a:r>
          </a:p>
        </p:txBody>
      </p:sp>
      <p:sp>
        <p:nvSpPr>
          <p:cNvPr id="14" name="Text Placeholder 13">
            <a:extLst>
              <a:ext uri="{FF2B5EF4-FFF2-40B4-BE49-F238E27FC236}">
                <a16:creationId xmlns:a16="http://schemas.microsoft.com/office/drawing/2014/main" id="{802550E3-E1B8-4CF8-BEF2-C8B074C424AC}"/>
              </a:ext>
            </a:extLst>
          </p:cNvPr>
          <p:cNvSpPr>
            <a:spLocks noGrp="1"/>
          </p:cNvSpPr>
          <p:nvPr>
            <p:ph type="body" sz="quarter" idx="16" hasCustomPrompt="1"/>
          </p:nvPr>
        </p:nvSpPr>
        <p:spPr>
          <a:xfrm>
            <a:off x="6824663" y="3500438"/>
            <a:ext cx="4200388" cy="2214562"/>
          </a:xfrm>
        </p:spPr>
        <p:txBody>
          <a:bodyPr/>
          <a:lstStyle>
            <a:lvl1pPr marL="0" indent="0">
              <a:buNone/>
              <a:defRPr>
                <a:latin typeface="Segoe UI Semilight" panose="020B0402040204020203" pitchFamily="34" charset="0"/>
                <a:cs typeface="Segoe UI Semilight" panose="020B0402040204020203" pitchFamily="34" charset="0"/>
              </a:defRPr>
            </a:lvl1pPr>
            <a:lvl2pPr marL="457200" indent="0">
              <a:buNone/>
              <a:defRPr>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dirty="0"/>
              <a:t>Add some more flavor to your header here. </a:t>
            </a:r>
          </a:p>
        </p:txBody>
      </p:sp>
      <p:sp>
        <p:nvSpPr>
          <p:cNvPr id="2" name="Slide Number Placeholder 3">
            <a:extLst>
              <a:ext uri="{FF2B5EF4-FFF2-40B4-BE49-F238E27FC236}">
                <a16:creationId xmlns:a16="http://schemas.microsoft.com/office/drawing/2014/main" id="{1F2F8158-41FD-8005-1094-101FB3905630}"/>
              </a:ext>
            </a:extLst>
          </p:cNvPr>
          <p:cNvSpPr>
            <a:spLocks noGrp="1"/>
          </p:cNvSpPr>
          <p:nvPr>
            <p:ph type="sldNum" sz="quarter" idx="22"/>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2354713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 char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7E659-40A1-4E01-8A1F-843AD2855F6F}"/>
              </a:ext>
            </a:extLst>
          </p:cNvPr>
          <p:cNvSpPr>
            <a:spLocks noGrp="1"/>
          </p:cNvSpPr>
          <p:nvPr>
            <p:ph type="title"/>
          </p:nvPr>
        </p:nvSpPr>
        <p:spPr>
          <a:xfrm>
            <a:off x="796636" y="584258"/>
            <a:ext cx="4118264" cy="2627456"/>
          </a:xfrm>
        </p:spPr>
        <p:txBody>
          <a:bodyPr anchor="t"/>
          <a:lstStyle>
            <a:lvl1pPr>
              <a:defRPr>
                <a:solidFill>
                  <a:schemeClr val="tx2"/>
                </a:solidFill>
              </a:defRPr>
            </a:lvl1pPr>
          </a:lstStyle>
          <a:p>
            <a:r>
              <a:rPr lang="en-US"/>
              <a:t>Click to edit Master title style</a:t>
            </a:r>
            <a:endParaRPr lang="en-US" dirty="0"/>
          </a:p>
        </p:txBody>
      </p:sp>
      <p:sp>
        <p:nvSpPr>
          <p:cNvPr id="7" name="Text Placeholder 9">
            <a:extLst>
              <a:ext uri="{FF2B5EF4-FFF2-40B4-BE49-F238E27FC236}">
                <a16:creationId xmlns:a16="http://schemas.microsoft.com/office/drawing/2014/main" id="{99D66DCA-1F4E-4A70-87F0-A6D22BA7EE21}"/>
              </a:ext>
            </a:extLst>
          </p:cNvPr>
          <p:cNvSpPr>
            <a:spLocks noGrp="1"/>
          </p:cNvSpPr>
          <p:nvPr>
            <p:ph type="body" sz="quarter" idx="14"/>
          </p:nvPr>
        </p:nvSpPr>
        <p:spPr>
          <a:xfrm>
            <a:off x="796636" y="3429000"/>
            <a:ext cx="4114800" cy="2844741"/>
          </a:xfrm>
        </p:spPr>
        <p:txBody>
          <a:bodyPr>
            <a:normAutofit/>
          </a:bodyPr>
          <a:lstStyle>
            <a:lvl1pPr marL="0" indent="0">
              <a:buNone/>
              <a:defRPr sz="1800">
                <a:solidFill>
                  <a:schemeClr val="tx1"/>
                </a:solidFill>
                <a:latin typeface="Avenir LT Std 55 Roman" panose="020B0503020203020204" pitchFamily="34" charset="0"/>
                <a:cs typeface="Segoe UI Light" panose="020B0502040204020203" pitchFamily="34" charset="0"/>
              </a:defRPr>
            </a:lvl1pPr>
          </a:lstStyle>
          <a:p>
            <a:pPr lvl="0"/>
            <a:r>
              <a:rPr lang="en-US"/>
              <a:t>Click to edit Master text styles</a:t>
            </a:r>
          </a:p>
        </p:txBody>
      </p:sp>
      <p:sp>
        <p:nvSpPr>
          <p:cNvPr id="10" name="Chart Placeholder 8">
            <a:extLst>
              <a:ext uri="{FF2B5EF4-FFF2-40B4-BE49-F238E27FC236}">
                <a16:creationId xmlns:a16="http://schemas.microsoft.com/office/drawing/2014/main" id="{ADE85249-7356-4DDE-8BFE-8BFC97213AC2}"/>
              </a:ext>
            </a:extLst>
          </p:cNvPr>
          <p:cNvSpPr>
            <a:spLocks noGrp="1"/>
          </p:cNvSpPr>
          <p:nvPr>
            <p:ph type="chart" sz="quarter" idx="16"/>
          </p:nvPr>
        </p:nvSpPr>
        <p:spPr>
          <a:xfrm>
            <a:off x="5407891" y="2560320"/>
            <a:ext cx="6508750" cy="1737360"/>
          </a:xfrm>
        </p:spPr>
        <p:txBody>
          <a:bodyPr>
            <a:normAutofit/>
          </a:bodyPr>
          <a:lstStyle>
            <a:lvl1pPr marL="0" indent="0">
              <a:buNone/>
              <a:defRPr sz="2000"/>
            </a:lvl1pPr>
          </a:lstStyle>
          <a:p>
            <a:r>
              <a:rPr lang="en-US"/>
              <a:t>Click icon to add chart</a:t>
            </a:r>
          </a:p>
        </p:txBody>
      </p:sp>
      <p:sp>
        <p:nvSpPr>
          <p:cNvPr id="11" name="Chart Placeholder 8">
            <a:extLst>
              <a:ext uri="{FF2B5EF4-FFF2-40B4-BE49-F238E27FC236}">
                <a16:creationId xmlns:a16="http://schemas.microsoft.com/office/drawing/2014/main" id="{0877FE4F-CC62-489B-ABA9-D838515403FD}"/>
              </a:ext>
            </a:extLst>
          </p:cNvPr>
          <p:cNvSpPr>
            <a:spLocks noGrp="1"/>
          </p:cNvSpPr>
          <p:nvPr>
            <p:ph type="chart" sz="quarter" idx="17"/>
          </p:nvPr>
        </p:nvSpPr>
        <p:spPr>
          <a:xfrm>
            <a:off x="5407891" y="4536382"/>
            <a:ext cx="6508750" cy="1737360"/>
          </a:xfrm>
        </p:spPr>
        <p:txBody>
          <a:bodyPr>
            <a:normAutofit/>
          </a:bodyPr>
          <a:lstStyle>
            <a:lvl1pPr marL="0" indent="0">
              <a:buNone/>
              <a:defRPr sz="2000"/>
            </a:lvl1pPr>
          </a:lstStyle>
          <a:p>
            <a:r>
              <a:rPr lang="en-US"/>
              <a:t>Click icon to add chart</a:t>
            </a:r>
          </a:p>
        </p:txBody>
      </p:sp>
      <p:sp>
        <p:nvSpPr>
          <p:cNvPr id="14" name="Chart Placeholder 8">
            <a:extLst>
              <a:ext uri="{FF2B5EF4-FFF2-40B4-BE49-F238E27FC236}">
                <a16:creationId xmlns:a16="http://schemas.microsoft.com/office/drawing/2014/main" id="{8661381E-4DA0-452B-A15E-7E00F76EC102}"/>
              </a:ext>
            </a:extLst>
          </p:cNvPr>
          <p:cNvSpPr>
            <a:spLocks noGrp="1"/>
          </p:cNvSpPr>
          <p:nvPr>
            <p:ph type="chart" sz="quarter" idx="18"/>
          </p:nvPr>
        </p:nvSpPr>
        <p:spPr>
          <a:xfrm>
            <a:off x="5407891" y="584258"/>
            <a:ext cx="6508750" cy="1737360"/>
          </a:xfrm>
        </p:spPr>
        <p:txBody>
          <a:bodyPr>
            <a:normAutofit/>
          </a:bodyPr>
          <a:lstStyle>
            <a:lvl1pPr marL="0" indent="0">
              <a:buNone/>
              <a:defRPr sz="2000"/>
            </a:lvl1pPr>
          </a:lstStyle>
          <a:p>
            <a:r>
              <a:rPr lang="en-US"/>
              <a:t>Click icon to add chart</a:t>
            </a:r>
          </a:p>
        </p:txBody>
      </p:sp>
      <p:sp>
        <p:nvSpPr>
          <p:cNvPr id="3" name="Slide Number Placeholder 3">
            <a:extLst>
              <a:ext uri="{FF2B5EF4-FFF2-40B4-BE49-F238E27FC236}">
                <a16:creationId xmlns:a16="http://schemas.microsoft.com/office/drawing/2014/main" id="{DF4C6E3C-F2A0-6EAA-8A56-6134EDFF236D}"/>
              </a:ext>
            </a:extLst>
          </p:cNvPr>
          <p:cNvSpPr>
            <a:spLocks noGrp="1"/>
          </p:cNvSpPr>
          <p:nvPr>
            <p:ph type="sldNum" sz="quarter" idx="22"/>
          </p:nvPr>
        </p:nvSpPr>
        <p:spPr>
          <a:xfrm>
            <a:off x="8610600" y="6356350"/>
            <a:ext cx="2743200" cy="365125"/>
          </a:xfrm>
        </p:spPr>
        <p:txBody>
          <a:bodyPr/>
          <a:lstStyle/>
          <a:p>
            <a:fld id="{D081CECE-7B59-4241-9053-6D17C286BA17}" type="slidenum">
              <a:rPr lang="en-US" smtClean="0"/>
              <a:t>‹#›</a:t>
            </a:fld>
            <a:endParaRPr lang="en-US"/>
          </a:p>
        </p:txBody>
      </p:sp>
    </p:spTree>
    <p:extLst>
      <p:ext uri="{BB962C8B-B14F-4D97-AF65-F5344CB8AC3E}">
        <p14:creationId xmlns:p14="http://schemas.microsoft.com/office/powerpoint/2010/main" val="42892958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2.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7830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600200"/>
            <a:ext cx="10515600" cy="4576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8D5736D0-531D-01A7-8BC1-52CD6F19B0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5" name="Slide Number Placeholder 4">
            <a:extLst>
              <a:ext uri="{FF2B5EF4-FFF2-40B4-BE49-F238E27FC236}">
                <a16:creationId xmlns:a16="http://schemas.microsoft.com/office/drawing/2014/main" id="{74FEFFF5-9F4A-C96D-B870-76FF55D724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1CECE-7B59-4241-9053-6D17C286BA17}" type="slidenum">
              <a:rPr lang="en-US" smtClean="0"/>
              <a:t>‹#›</a:t>
            </a:fld>
            <a:endParaRPr lang="en-US"/>
          </a:p>
        </p:txBody>
      </p:sp>
      <p:sp>
        <p:nvSpPr>
          <p:cNvPr id="6" name="Date Placeholder 5">
            <a:extLst>
              <a:ext uri="{FF2B5EF4-FFF2-40B4-BE49-F238E27FC236}">
                <a16:creationId xmlns:a16="http://schemas.microsoft.com/office/drawing/2014/main" id="{EE756D92-43E7-2EB5-14A5-84BE5C75AB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28487835"/>
      </p:ext>
    </p:extLst>
  </p:cSld>
  <p:clrMap bg1="lt1" tx1="dk1" bg2="lt2" tx2="dk2" accent1="accent1" accent2="accent2" accent3="accent3" accent4="accent4" accent5="accent5" accent6="accent6" hlink="hlink" folHlink="folHlink"/>
  <p:sldLayoutIdLst>
    <p:sldLayoutId id="2147483661" r:id="rId1"/>
    <p:sldLayoutId id="2147483708" r:id="rId2"/>
    <p:sldLayoutId id="2147483686" r:id="rId3"/>
    <p:sldLayoutId id="2147483690" r:id="rId4"/>
    <p:sldLayoutId id="2147483676" r:id="rId5"/>
    <p:sldLayoutId id="2147483662" r:id="rId6"/>
    <p:sldLayoutId id="2147483663" r:id="rId7"/>
    <p:sldLayoutId id="2147483679" r:id="rId8"/>
    <p:sldLayoutId id="2147483677" r:id="rId9"/>
    <p:sldLayoutId id="2147483691" r:id="rId10"/>
    <p:sldLayoutId id="2147483678" r:id="rId11"/>
    <p:sldLayoutId id="2147483672" r:id="rId12"/>
    <p:sldLayoutId id="2147483673" r:id="rId13"/>
    <p:sldLayoutId id="2147483674" r:id="rId14"/>
    <p:sldLayoutId id="2147483685" r:id="rId15"/>
    <p:sldLayoutId id="2147483688" r:id="rId16"/>
    <p:sldLayoutId id="2147483682" r:id="rId17"/>
    <p:sldLayoutId id="2147483683" r:id="rId18"/>
    <p:sldLayoutId id="2147483684" r:id="rId19"/>
    <p:sldLayoutId id="2147483675" r:id="rId20"/>
    <p:sldLayoutId id="2147483680" r:id="rId21"/>
    <p:sldLayoutId id="2147483681" r:id="rId22"/>
    <p:sldLayoutId id="2147483664" r:id="rId23"/>
    <p:sldLayoutId id="2147483665" r:id="rId24"/>
    <p:sldLayoutId id="2147483666" r:id="rId25"/>
    <p:sldLayoutId id="2147483692" r:id="rId26"/>
    <p:sldLayoutId id="2147483667" r:id="rId27"/>
    <p:sldLayoutId id="2147483709" r:id="rId28"/>
    <p:sldLayoutId id="2147483707" r:id="rId29"/>
    <p:sldLayoutId id="2147483693" r:id="rId30"/>
    <p:sldLayoutId id="2147483668" r:id="rId31"/>
    <p:sldLayoutId id="2147483669" r:id="rId32"/>
    <p:sldLayoutId id="2147483671" r:id="rId33"/>
    <p:sldLayoutId id="2147483689" r:id="rId34"/>
    <p:sldLayoutId id="2147483780" r:id="rId35"/>
  </p:sldLayoutIdLst>
  <p:hf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venir LT Std 55 Roman" panose="020B0503020203020204"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55 Roman" panose="020B0503020203020204"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LT Std 55 Roman" panose="020B0503020203020204"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LT Std 55 Roman" panose="020B0503020203020204"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LT Std 55 Roman" panose="020B0503020203020204"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EC544C-91F3-88B6-FDC4-4CB309B368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BDCAEF-20E4-CFF0-6A92-C3696D6DAD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3EEE89-CFF6-4AAC-2F4F-03AD31388E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9F61D4E-F74A-7F7A-8CD9-F31E4F629B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C885DC-BA01-F198-941E-FC36DB7722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47E1B-DA75-48C7-BB04-3F01C6063493}" type="slidenum">
              <a:rPr lang="en-US" smtClean="0"/>
              <a:t>‹#›</a:t>
            </a:fld>
            <a:endParaRPr lang="en-US"/>
          </a:p>
        </p:txBody>
      </p:sp>
    </p:spTree>
    <p:extLst>
      <p:ext uri="{BB962C8B-B14F-4D97-AF65-F5344CB8AC3E}">
        <p14:creationId xmlns:p14="http://schemas.microsoft.com/office/powerpoint/2010/main" val="321644155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hf hdr="0" ftr="0" dt="0"/>
  <p:txStyles>
    <p:titleStyle>
      <a:lvl1pPr algn="l" defTabSz="914400" rtl="0" eaLnBrk="1" latinLnBrk="0" hangingPunct="1">
        <a:lnSpc>
          <a:spcPct val="90000"/>
        </a:lnSpc>
        <a:spcBef>
          <a:spcPct val="0"/>
        </a:spcBef>
        <a:buNone/>
        <a:defRPr sz="4400" kern="1200">
          <a:solidFill>
            <a:schemeClr val="tx2"/>
          </a:solidFill>
          <a:latin typeface="Glypha LT Std Black" panose="02060903040505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LT Std 55 Roman" panose="020B05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55 Roman" panose="020B0503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LT Std 55 Roman" panose="020B0503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55 Roman"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55 Roman"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Ingrid.Ulrey@wahbexchange.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1FB0-5E68-49C8-8689-2A634AA9FBE2}"/>
              </a:ext>
            </a:extLst>
          </p:cNvPr>
          <p:cNvSpPr>
            <a:spLocks noGrp="1"/>
          </p:cNvSpPr>
          <p:nvPr>
            <p:ph type="ctrTitle"/>
          </p:nvPr>
        </p:nvSpPr>
        <p:spPr>
          <a:xfrm>
            <a:off x="2064471" y="994867"/>
            <a:ext cx="7973292" cy="3034147"/>
          </a:xfrm>
        </p:spPr>
        <p:txBody>
          <a:bodyPr>
            <a:normAutofit fontScale="90000"/>
          </a:bodyPr>
          <a:lstStyle/>
          <a:p>
            <a:br>
              <a:rPr lang="en-US" dirty="0"/>
            </a:br>
            <a:br>
              <a:rPr lang="en-US" dirty="0"/>
            </a:br>
            <a:br>
              <a:rPr lang="en-US" dirty="0"/>
            </a:br>
            <a:br>
              <a:rPr lang="en-US" dirty="0"/>
            </a:br>
            <a:r>
              <a:rPr lang="en-US" dirty="0">
                <a:latin typeface="Aptos" panose="020B0004020202020204" pitchFamily="34" charset="0"/>
              </a:rPr>
              <a:t>CEO Report </a:t>
            </a:r>
            <a:br>
              <a:rPr lang="en-US" dirty="0">
                <a:latin typeface="Aptos" panose="020B0004020202020204" pitchFamily="34" charset="0"/>
              </a:rPr>
            </a:br>
            <a:br>
              <a:rPr lang="en-US" dirty="0">
                <a:latin typeface="Aptos" panose="020B0004020202020204" pitchFamily="34" charset="0"/>
              </a:rPr>
            </a:br>
            <a:r>
              <a:rPr lang="en-US" sz="3100" dirty="0">
                <a:latin typeface="Aptos" panose="020B0004020202020204" pitchFamily="34" charset="0"/>
              </a:rPr>
              <a:t>Exchange Board Meeting</a:t>
            </a:r>
            <a:br>
              <a:rPr lang="en-US" dirty="0">
                <a:latin typeface="Aptos" panose="020B0004020202020204" pitchFamily="34" charset="0"/>
              </a:rPr>
            </a:br>
            <a:r>
              <a:rPr lang="en-US" sz="2700" b="0" dirty="0">
                <a:latin typeface="Aptos" panose="020B0004020202020204" pitchFamily="34" charset="0"/>
              </a:rPr>
              <a:t>March 27, 2025</a:t>
            </a:r>
            <a:br>
              <a:rPr lang="en-US" sz="6000" dirty="0">
                <a:latin typeface="Aptos" panose="020B0004020202020204" pitchFamily="34" charset="0"/>
              </a:rPr>
            </a:br>
            <a:endParaRPr lang="en-US" sz="2000" dirty="0">
              <a:latin typeface="Aptos" panose="020B0004020202020204" pitchFamily="34" charset="0"/>
            </a:endParaRPr>
          </a:p>
        </p:txBody>
      </p:sp>
      <p:pic>
        <p:nvPicPr>
          <p:cNvPr id="3" name="Picture 2">
            <a:extLst>
              <a:ext uri="{FF2B5EF4-FFF2-40B4-BE49-F238E27FC236}">
                <a16:creationId xmlns:a16="http://schemas.microsoft.com/office/drawing/2014/main" id="{6E776592-1F81-E72B-361E-9783AB7EE814}"/>
              </a:ext>
            </a:extLst>
          </p:cNvPr>
          <p:cNvPicPr>
            <a:picLocks noChangeAspect="1"/>
          </p:cNvPicPr>
          <p:nvPr/>
        </p:nvPicPr>
        <p:blipFill>
          <a:blip r:embed="rId3"/>
          <a:stretch>
            <a:fillRect/>
          </a:stretch>
        </p:blipFill>
        <p:spPr>
          <a:xfrm>
            <a:off x="8458200" y="3239233"/>
            <a:ext cx="1579563" cy="1579563"/>
          </a:xfrm>
          <a:prstGeom prst="rect">
            <a:avLst/>
          </a:prstGeom>
        </p:spPr>
      </p:pic>
      <p:sp>
        <p:nvSpPr>
          <p:cNvPr id="6" name="TextBox 5">
            <a:extLst>
              <a:ext uri="{FF2B5EF4-FFF2-40B4-BE49-F238E27FC236}">
                <a16:creationId xmlns:a16="http://schemas.microsoft.com/office/drawing/2014/main" id="{605BDFB9-692D-5120-49A6-E574A4190AB6}"/>
              </a:ext>
            </a:extLst>
          </p:cNvPr>
          <p:cNvSpPr txBox="1"/>
          <p:nvPr/>
        </p:nvSpPr>
        <p:spPr>
          <a:xfrm>
            <a:off x="8305800" y="5334000"/>
            <a:ext cx="36811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cs typeface="Arial" panose="020B0604020202020204" pitchFamily="34" charset="0"/>
              </a:rPr>
              <a:t>Ingrid Ulrey,  she/her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cs typeface="Arial" panose="020B0604020202020204" pitchFamily="34" charset="0"/>
              </a:rPr>
              <a:t>Chief Executive Officer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cs typeface="Arial" panose="020B0604020202020204" pitchFamily="34" charset="0"/>
                <a:hlinkClick r:id="rId4"/>
              </a:rPr>
              <a:t>Ingrid.Ulrey@wahbexchange.org</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cs typeface="Arial" panose="020B0604020202020204" pitchFamily="34" charset="0"/>
              </a:rPr>
              <a:t>206-330-6531</a:t>
            </a:r>
          </a:p>
        </p:txBody>
      </p:sp>
    </p:spTree>
    <p:extLst>
      <p:ext uri="{BB962C8B-B14F-4D97-AF65-F5344CB8AC3E}">
        <p14:creationId xmlns:p14="http://schemas.microsoft.com/office/powerpoint/2010/main" val="2852980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09E18-22BB-EF4A-D91D-3068A9CAF758}"/>
              </a:ext>
            </a:extLst>
          </p:cNvPr>
          <p:cNvSpPr>
            <a:spLocks noGrp="1"/>
          </p:cNvSpPr>
          <p:nvPr>
            <p:ph type="title"/>
          </p:nvPr>
        </p:nvSpPr>
        <p:spPr/>
        <p:txBody>
          <a:bodyPr/>
          <a:lstStyle/>
          <a:p>
            <a:r>
              <a:rPr lang="en-US" dirty="0">
                <a:latin typeface="Aptos" panose="020B0004020202020204" pitchFamily="34" charset="0"/>
              </a:rPr>
              <a:t>Agenda</a:t>
            </a:r>
          </a:p>
        </p:txBody>
      </p:sp>
      <p:sp>
        <p:nvSpPr>
          <p:cNvPr id="4" name="Slide Number Placeholder 3">
            <a:extLst>
              <a:ext uri="{FF2B5EF4-FFF2-40B4-BE49-F238E27FC236}">
                <a16:creationId xmlns:a16="http://schemas.microsoft.com/office/drawing/2014/main" id="{805D53BC-D61C-02D3-31F1-3F28705639CE}"/>
              </a:ext>
            </a:extLst>
          </p:cNvPr>
          <p:cNvSpPr>
            <a:spLocks noGrp="1"/>
          </p:cNvSpPr>
          <p:nvPr>
            <p:ph type="sldNum" sz="quarter" idx="22"/>
          </p:nvPr>
        </p:nvSpPr>
        <p:spPr/>
        <p:txBody>
          <a:bodyPr/>
          <a:lstStyle/>
          <a:p>
            <a:fld id="{D081CECE-7B59-4241-9053-6D17C286BA17}" type="slidenum">
              <a:rPr lang="en-US" smtClean="0"/>
              <a:t>10</a:t>
            </a:fld>
            <a:endParaRPr lang="en-US"/>
          </a:p>
        </p:txBody>
      </p:sp>
      <p:graphicFrame>
        <p:nvGraphicFramePr>
          <p:cNvPr id="5" name="Table 4">
            <a:extLst>
              <a:ext uri="{FF2B5EF4-FFF2-40B4-BE49-F238E27FC236}">
                <a16:creationId xmlns:a16="http://schemas.microsoft.com/office/drawing/2014/main" id="{62D8C9BD-04EC-DE86-B967-0A2CBC0512F8}"/>
              </a:ext>
            </a:extLst>
          </p:cNvPr>
          <p:cNvGraphicFramePr>
            <a:graphicFrameLocks noGrp="1"/>
          </p:cNvGraphicFramePr>
          <p:nvPr>
            <p:extLst>
              <p:ext uri="{D42A27DB-BD31-4B8C-83A1-F6EECF244321}">
                <p14:modId xmlns:p14="http://schemas.microsoft.com/office/powerpoint/2010/main" val="952871871"/>
              </p:ext>
            </p:extLst>
          </p:nvPr>
        </p:nvGraphicFramePr>
        <p:xfrm>
          <a:off x="838201" y="1200052"/>
          <a:ext cx="7404652" cy="5156295"/>
        </p:xfrm>
        <a:graphic>
          <a:graphicData uri="http://schemas.openxmlformats.org/drawingml/2006/table">
            <a:tbl>
              <a:tblPr firstRow="1" firstCol="1" bandRow="1">
                <a:tableStyleId>{21E4AEA4-8DFA-4A89-87EB-49C32662AFE0}</a:tableStyleId>
              </a:tblPr>
              <a:tblGrid>
                <a:gridCol w="1021875">
                  <a:extLst>
                    <a:ext uri="{9D8B030D-6E8A-4147-A177-3AD203B41FA5}">
                      <a16:colId xmlns:a16="http://schemas.microsoft.com/office/drawing/2014/main" val="781025089"/>
                    </a:ext>
                  </a:extLst>
                </a:gridCol>
                <a:gridCol w="6382777">
                  <a:extLst>
                    <a:ext uri="{9D8B030D-6E8A-4147-A177-3AD203B41FA5}">
                      <a16:colId xmlns:a16="http://schemas.microsoft.com/office/drawing/2014/main" val="2144066965"/>
                    </a:ext>
                  </a:extLst>
                </a:gridCol>
              </a:tblGrid>
              <a:tr h="343753">
                <a:tc>
                  <a:txBody>
                    <a:bodyPr/>
                    <a:lstStyle/>
                    <a:p>
                      <a:pPr marL="0" marR="0" algn="ctr"/>
                      <a:r>
                        <a:rPr lang="en-US" sz="1200" dirty="0">
                          <a:effectLst/>
                          <a:latin typeface="Aptos" panose="020B0004020202020204" pitchFamily="34" charset="0"/>
                        </a:rPr>
                        <a:t>TIME</a:t>
                      </a:r>
                      <a:endParaRPr lang="en-US" sz="1200" dirty="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tc>
                  <a:txBody>
                    <a:bodyPr/>
                    <a:lstStyle/>
                    <a:p>
                      <a:pPr marL="0" marR="0"/>
                      <a:r>
                        <a:rPr lang="en-US" sz="1200">
                          <a:effectLst/>
                          <a:latin typeface="Aptos" panose="020B0004020202020204" pitchFamily="34" charset="0"/>
                        </a:rPr>
                        <a:t>TOPIC</a:t>
                      </a:r>
                      <a:endParaRPr lang="en-US" sz="120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extLst>
                  <a:ext uri="{0D108BD9-81ED-4DB2-BD59-A6C34878D82A}">
                    <a16:rowId xmlns:a16="http://schemas.microsoft.com/office/drawing/2014/main" val="3834704155"/>
                  </a:ext>
                </a:extLst>
              </a:tr>
              <a:tr h="343753">
                <a:tc>
                  <a:txBody>
                    <a:bodyPr/>
                    <a:lstStyle/>
                    <a:p>
                      <a:pPr marL="0" marR="0" algn="ctr"/>
                      <a:r>
                        <a:rPr lang="en-US" sz="1200" dirty="0">
                          <a:effectLst/>
                          <a:latin typeface="Aptos" panose="020B0004020202020204" pitchFamily="34" charset="0"/>
                        </a:rPr>
                        <a:t>8:30</a:t>
                      </a:r>
                      <a:endParaRPr lang="en-US" sz="1200" dirty="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tc>
                  <a:txBody>
                    <a:bodyPr/>
                    <a:lstStyle/>
                    <a:p>
                      <a:pPr marL="0" marR="0"/>
                      <a:r>
                        <a:rPr lang="en-US" sz="1600" dirty="0">
                          <a:effectLst/>
                          <a:latin typeface="Aptos" panose="020B0004020202020204" pitchFamily="34" charset="0"/>
                        </a:rPr>
                        <a:t>Welcome and Roll Call</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extLst>
                  <a:ext uri="{0D108BD9-81ED-4DB2-BD59-A6C34878D82A}">
                    <a16:rowId xmlns:a16="http://schemas.microsoft.com/office/drawing/2014/main" val="560866471"/>
                  </a:ext>
                </a:extLst>
              </a:tr>
              <a:tr h="343753">
                <a:tc>
                  <a:txBody>
                    <a:bodyPr/>
                    <a:lstStyle/>
                    <a:p>
                      <a:pPr marL="0" marR="0" algn="ctr"/>
                      <a:r>
                        <a:rPr lang="en-US" sz="1200" dirty="0">
                          <a:effectLst/>
                          <a:latin typeface="Aptos" panose="020B0004020202020204" pitchFamily="34" charset="0"/>
                        </a:rPr>
                        <a:t>8:45</a:t>
                      </a:r>
                      <a:endParaRPr lang="en-US" sz="1200" dirty="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tc>
                  <a:txBody>
                    <a:bodyPr/>
                    <a:lstStyle/>
                    <a:p>
                      <a:pPr marL="0" marR="0"/>
                      <a:r>
                        <a:rPr lang="en-US" sz="1600" dirty="0">
                          <a:effectLst/>
                          <a:latin typeface="Aptos" panose="020B0004020202020204" pitchFamily="34" charset="0"/>
                        </a:rPr>
                        <a:t>Approval of Meeting Minutes</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extLst>
                  <a:ext uri="{0D108BD9-81ED-4DB2-BD59-A6C34878D82A}">
                    <a16:rowId xmlns:a16="http://schemas.microsoft.com/office/drawing/2014/main" val="2893460266"/>
                  </a:ext>
                </a:extLst>
              </a:tr>
              <a:tr h="343753">
                <a:tc>
                  <a:txBody>
                    <a:bodyPr/>
                    <a:lstStyle/>
                    <a:p>
                      <a:pPr marL="0" marR="0" algn="ctr"/>
                      <a:r>
                        <a:rPr lang="en-US" sz="1200" dirty="0">
                          <a:effectLst/>
                          <a:latin typeface="Aptos" panose="020B0004020202020204" pitchFamily="34" charset="0"/>
                        </a:rPr>
                        <a:t>8:50</a:t>
                      </a:r>
                      <a:endParaRPr lang="en-US" sz="1200" dirty="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tc>
                  <a:txBody>
                    <a:bodyPr/>
                    <a:lstStyle/>
                    <a:p>
                      <a:pPr marL="0" marR="0"/>
                      <a:r>
                        <a:rPr lang="en-US" sz="1600" dirty="0">
                          <a:effectLst/>
                          <a:latin typeface="Aptos" panose="020B0004020202020204" pitchFamily="34" charset="0"/>
                        </a:rPr>
                        <a:t>CEO Report</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extLst>
                  <a:ext uri="{0D108BD9-81ED-4DB2-BD59-A6C34878D82A}">
                    <a16:rowId xmlns:a16="http://schemas.microsoft.com/office/drawing/2014/main" val="1221152951"/>
                  </a:ext>
                </a:extLst>
              </a:tr>
              <a:tr h="343753">
                <a:tc>
                  <a:txBody>
                    <a:bodyPr/>
                    <a:lstStyle/>
                    <a:p>
                      <a:pPr marL="0" marR="0" algn="ctr"/>
                      <a:r>
                        <a:rPr lang="en-US" sz="1200" dirty="0">
                          <a:effectLst/>
                          <a:latin typeface="Aptos" panose="020B0004020202020204" pitchFamily="34" charset="0"/>
                        </a:rPr>
                        <a:t>9:05</a:t>
                      </a:r>
                      <a:endParaRPr lang="en-US" sz="1200" dirty="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tc>
                  <a:txBody>
                    <a:bodyPr/>
                    <a:lstStyle/>
                    <a:p>
                      <a:pPr marL="0" marR="0"/>
                      <a:r>
                        <a:rPr lang="en-US" sz="1600" dirty="0">
                          <a:effectLst/>
                          <a:latin typeface="Aptos" panose="020B0004020202020204" pitchFamily="34" charset="0"/>
                        </a:rPr>
                        <a:t>Policy Committee Report</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extLst>
                  <a:ext uri="{0D108BD9-81ED-4DB2-BD59-A6C34878D82A}">
                    <a16:rowId xmlns:a16="http://schemas.microsoft.com/office/drawing/2014/main" val="1997687594"/>
                  </a:ext>
                </a:extLst>
              </a:tr>
              <a:tr h="343753">
                <a:tc>
                  <a:txBody>
                    <a:bodyPr/>
                    <a:lstStyle/>
                    <a:p>
                      <a:pPr marL="0" marR="0" algn="ctr"/>
                      <a:r>
                        <a:rPr lang="en-US" sz="1200" dirty="0">
                          <a:effectLst/>
                          <a:latin typeface="Aptos" panose="020B0004020202020204" pitchFamily="34" charset="0"/>
                        </a:rPr>
                        <a:t>9:15</a:t>
                      </a:r>
                      <a:endParaRPr lang="en-US" sz="1200" dirty="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tc>
                  <a:txBody>
                    <a:bodyPr/>
                    <a:lstStyle/>
                    <a:p>
                      <a:pPr marL="0" marR="0"/>
                      <a:r>
                        <a:rPr lang="en-US" sz="1600" dirty="0">
                          <a:effectLst/>
                          <a:latin typeface="Aptos" panose="020B0004020202020204" pitchFamily="34" charset="0"/>
                        </a:rPr>
                        <a:t>Operations Committee Report</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extLst>
                  <a:ext uri="{0D108BD9-81ED-4DB2-BD59-A6C34878D82A}">
                    <a16:rowId xmlns:a16="http://schemas.microsoft.com/office/drawing/2014/main" val="1163467871"/>
                  </a:ext>
                </a:extLst>
              </a:tr>
              <a:tr h="343753">
                <a:tc>
                  <a:txBody>
                    <a:bodyPr/>
                    <a:lstStyle/>
                    <a:p>
                      <a:pPr marL="0" marR="0" algn="ctr"/>
                      <a:r>
                        <a:rPr lang="en-US" sz="1200" dirty="0">
                          <a:effectLst/>
                          <a:latin typeface="Aptos" panose="020B0004020202020204" pitchFamily="34" charset="0"/>
                        </a:rPr>
                        <a:t>9:25</a:t>
                      </a:r>
                      <a:endParaRPr lang="en-US" sz="1200" dirty="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tc>
                  <a:txBody>
                    <a:bodyPr/>
                    <a:lstStyle/>
                    <a:p>
                      <a:pPr marL="0" marR="0"/>
                      <a:r>
                        <a:rPr lang="en-US" sz="1600" dirty="0">
                          <a:effectLst/>
                          <a:latin typeface="Aptos" panose="020B0004020202020204" pitchFamily="34" charset="0"/>
                        </a:rPr>
                        <a:t>Legislative Session Update</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extLst>
                  <a:ext uri="{0D108BD9-81ED-4DB2-BD59-A6C34878D82A}">
                    <a16:rowId xmlns:a16="http://schemas.microsoft.com/office/drawing/2014/main" val="1755624174"/>
                  </a:ext>
                </a:extLst>
              </a:tr>
              <a:tr h="343753">
                <a:tc>
                  <a:txBody>
                    <a:bodyPr/>
                    <a:lstStyle/>
                    <a:p>
                      <a:pPr marL="0" marR="0" algn="ctr"/>
                      <a:r>
                        <a:rPr lang="en-US" sz="1200" dirty="0">
                          <a:effectLst/>
                          <a:latin typeface="Aptos" panose="020B0004020202020204" pitchFamily="34" charset="0"/>
                        </a:rPr>
                        <a:t>9:45</a:t>
                      </a:r>
                      <a:endParaRPr lang="en-US" sz="1200" dirty="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tc>
                  <a:txBody>
                    <a:bodyPr/>
                    <a:lstStyle/>
                    <a:p>
                      <a:pPr marL="0" marR="0"/>
                      <a:r>
                        <a:rPr lang="en-US" sz="1600" dirty="0">
                          <a:effectLst/>
                          <a:latin typeface="Aptos" panose="020B0004020202020204" pitchFamily="34" charset="0"/>
                        </a:rPr>
                        <a:t>2026 Carrier Assessment (BOARD ACTION)</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extLst>
                  <a:ext uri="{0D108BD9-81ED-4DB2-BD59-A6C34878D82A}">
                    <a16:rowId xmlns:a16="http://schemas.microsoft.com/office/drawing/2014/main" val="1372438558"/>
                  </a:ext>
                </a:extLst>
              </a:tr>
              <a:tr h="343753">
                <a:tc>
                  <a:txBody>
                    <a:bodyPr/>
                    <a:lstStyle/>
                    <a:p>
                      <a:pPr marL="0" marR="0" algn="ctr"/>
                      <a:r>
                        <a:rPr lang="en-US" sz="1200" dirty="0">
                          <a:effectLst/>
                          <a:latin typeface="Aptos" panose="020B0004020202020204" pitchFamily="34" charset="0"/>
                        </a:rPr>
                        <a:t>10:10</a:t>
                      </a:r>
                      <a:endParaRPr lang="en-US" sz="1200" dirty="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tc>
                  <a:txBody>
                    <a:bodyPr/>
                    <a:lstStyle/>
                    <a:p>
                      <a:pPr marL="0" marR="0"/>
                      <a:r>
                        <a:rPr lang="en-US" sz="1600" dirty="0">
                          <a:effectLst/>
                          <a:latin typeface="Aptos" panose="020B0004020202020204" pitchFamily="34" charset="0"/>
                        </a:rPr>
                        <a:t>Public Comment</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extLst>
                  <a:ext uri="{0D108BD9-81ED-4DB2-BD59-A6C34878D82A}">
                    <a16:rowId xmlns:a16="http://schemas.microsoft.com/office/drawing/2014/main" val="4073483345"/>
                  </a:ext>
                </a:extLst>
              </a:tr>
              <a:tr h="343753">
                <a:tc>
                  <a:txBody>
                    <a:bodyPr/>
                    <a:lstStyle/>
                    <a:p>
                      <a:pPr marL="0" marR="0" algn="ctr"/>
                      <a:r>
                        <a:rPr lang="en-US" sz="1200">
                          <a:effectLst/>
                          <a:latin typeface="Aptos" panose="020B0004020202020204" pitchFamily="34" charset="0"/>
                        </a:rPr>
                        <a:t>10:15</a:t>
                      </a:r>
                      <a:endParaRPr lang="en-US" sz="120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tc>
                  <a:txBody>
                    <a:bodyPr/>
                    <a:lstStyle/>
                    <a:p>
                      <a:pPr marL="0" marR="0"/>
                      <a:r>
                        <a:rPr lang="en-US" sz="1600" dirty="0">
                          <a:effectLst/>
                          <a:latin typeface="Aptos" panose="020B0004020202020204" pitchFamily="34" charset="0"/>
                        </a:rPr>
                        <a:t>Break – 10 min</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extLst>
                  <a:ext uri="{0D108BD9-81ED-4DB2-BD59-A6C34878D82A}">
                    <a16:rowId xmlns:a16="http://schemas.microsoft.com/office/drawing/2014/main" val="3736696777"/>
                  </a:ext>
                </a:extLst>
              </a:tr>
              <a:tr h="343753">
                <a:tc>
                  <a:txBody>
                    <a:bodyPr/>
                    <a:lstStyle/>
                    <a:p>
                      <a:pPr marL="0" marR="0" algn="ctr"/>
                      <a:r>
                        <a:rPr lang="en-US" sz="1200" dirty="0">
                          <a:effectLst/>
                          <a:latin typeface="Aptos" panose="020B0004020202020204" pitchFamily="34" charset="0"/>
                        </a:rPr>
                        <a:t>10:25</a:t>
                      </a:r>
                      <a:endParaRPr lang="en-US" sz="1200" dirty="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tc>
                  <a:txBody>
                    <a:bodyPr/>
                    <a:lstStyle/>
                    <a:p>
                      <a:pPr marL="0" marR="0"/>
                      <a:r>
                        <a:rPr lang="en-US" sz="1600" dirty="0">
                          <a:effectLst/>
                          <a:latin typeface="Aptos" panose="020B0004020202020204" pitchFamily="34" charset="0"/>
                        </a:rPr>
                        <a:t>Medicaid Update &amp; Q/A</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extLst>
                  <a:ext uri="{0D108BD9-81ED-4DB2-BD59-A6C34878D82A}">
                    <a16:rowId xmlns:a16="http://schemas.microsoft.com/office/drawing/2014/main" val="3836880882"/>
                  </a:ext>
                </a:extLst>
              </a:tr>
              <a:tr h="343753">
                <a:tc>
                  <a:txBody>
                    <a:bodyPr/>
                    <a:lstStyle/>
                    <a:p>
                      <a:pPr marL="0" marR="0" algn="ctr"/>
                      <a:r>
                        <a:rPr lang="en-US" sz="1200" dirty="0">
                          <a:effectLst/>
                          <a:latin typeface="Aptos" panose="020B0004020202020204" pitchFamily="34" charset="0"/>
                        </a:rPr>
                        <a:t>10:40</a:t>
                      </a:r>
                      <a:endParaRPr lang="en-US" sz="1200" dirty="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tc>
                  <a:txBody>
                    <a:bodyPr/>
                    <a:lstStyle/>
                    <a:p>
                      <a:pPr marL="0" marR="0"/>
                      <a:r>
                        <a:rPr lang="en-US" sz="1600" dirty="0">
                          <a:effectLst/>
                          <a:latin typeface="Aptos" panose="020B0004020202020204" pitchFamily="34" charset="0"/>
                        </a:rPr>
                        <a:t>Federal Responsiveness Planning</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extLst>
                  <a:ext uri="{0D108BD9-81ED-4DB2-BD59-A6C34878D82A}">
                    <a16:rowId xmlns:a16="http://schemas.microsoft.com/office/drawing/2014/main" val="257499320"/>
                  </a:ext>
                </a:extLst>
              </a:tr>
              <a:tr h="343753">
                <a:tc>
                  <a:txBody>
                    <a:bodyPr/>
                    <a:lstStyle/>
                    <a:p>
                      <a:pPr marL="0" marR="0" algn="ctr"/>
                      <a:r>
                        <a:rPr lang="en-US" sz="1200" dirty="0">
                          <a:effectLst/>
                          <a:latin typeface="Aptos" panose="020B0004020202020204" pitchFamily="34" charset="0"/>
                        </a:rPr>
                        <a:t>11:20</a:t>
                      </a:r>
                      <a:endParaRPr lang="en-US" sz="1200" dirty="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tc>
                  <a:txBody>
                    <a:bodyPr/>
                    <a:lstStyle/>
                    <a:p>
                      <a:pPr marL="0" marR="0"/>
                      <a:r>
                        <a:rPr lang="en-US" sz="1600" dirty="0">
                          <a:effectLst/>
                          <a:latin typeface="Aptos" panose="020B0004020202020204" pitchFamily="34" charset="0"/>
                        </a:rPr>
                        <a:t>Executive Session of the Executive Committee</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extLst>
                  <a:ext uri="{0D108BD9-81ED-4DB2-BD59-A6C34878D82A}">
                    <a16:rowId xmlns:a16="http://schemas.microsoft.com/office/drawing/2014/main" val="3784987988"/>
                  </a:ext>
                </a:extLst>
              </a:tr>
              <a:tr h="343753">
                <a:tc>
                  <a:txBody>
                    <a:bodyPr/>
                    <a:lstStyle/>
                    <a:p>
                      <a:pPr marL="0" marR="0" algn="ctr"/>
                      <a:r>
                        <a:rPr lang="en-US" sz="1200" dirty="0">
                          <a:effectLst/>
                          <a:latin typeface="Aptos" panose="020B0004020202020204" pitchFamily="34" charset="0"/>
                        </a:rPr>
                        <a:t>12:25</a:t>
                      </a:r>
                      <a:endParaRPr lang="en-US" sz="1200" dirty="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tc>
                  <a:txBody>
                    <a:bodyPr/>
                    <a:lstStyle/>
                    <a:p>
                      <a:pPr marL="0" marR="0"/>
                      <a:r>
                        <a:rPr lang="en-US" sz="1600" dirty="0">
                          <a:effectLst/>
                          <a:latin typeface="Aptos" panose="020B0004020202020204" pitchFamily="34" charset="0"/>
                        </a:rPr>
                        <a:t>Executive Committee Report-Out (Potential BOARD ACTION)</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extLst>
                  <a:ext uri="{0D108BD9-81ED-4DB2-BD59-A6C34878D82A}">
                    <a16:rowId xmlns:a16="http://schemas.microsoft.com/office/drawing/2014/main" val="776048535"/>
                  </a:ext>
                </a:extLst>
              </a:tr>
              <a:tr h="343753">
                <a:tc>
                  <a:txBody>
                    <a:bodyPr/>
                    <a:lstStyle/>
                    <a:p>
                      <a:pPr marL="0" marR="0" algn="ctr"/>
                      <a:r>
                        <a:rPr lang="en-US" sz="1200" dirty="0">
                          <a:effectLst/>
                          <a:latin typeface="Aptos" panose="020B0004020202020204" pitchFamily="34" charset="0"/>
                        </a:rPr>
                        <a:t>12:35</a:t>
                      </a:r>
                      <a:endParaRPr lang="en-US" sz="1200" dirty="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tc>
                  <a:txBody>
                    <a:bodyPr/>
                    <a:lstStyle/>
                    <a:p>
                      <a:pPr marL="0" marR="0"/>
                      <a:r>
                        <a:rPr lang="en-US" sz="1600" dirty="0">
                          <a:effectLst/>
                          <a:latin typeface="Aptos" panose="020B0004020202020204" pitchFamily="34" charset="0"/>
                        </a:rPr>
                        <a:t>Closing Remarks &amp; Adjourn</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a:txBody>
                  <a:tcPr marL="35298" marR="35298" marT="0" marB="0" anchor="ctr"/>
                </a:tc>
                <a:extLst>
                  <a:ext uri="{0D108BD9-81ED-4DB2-BD59-A6C34878D82A}">
                    <a16:rowId xmlns:a16="http://schemas.microsoft.com/office/drawing/2014/main" val="3190201476"/>
                  </a:ext>
                </a:extLst>
              </a:tr>
            </a:tbl>
          </a:graphicData>
        </a:graphic>
      </p:graphicFrame>
    </p:spTree>
    <p:extLst>
      <p:ext uri="{BB962C8B-B14F-4D97-AF65-F5344CB8AC3E}">
        <p14:creationId xmlns:p14="http://schemas.microsoft.com/office/powerpoint/2010/main" val="1300577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435F2-1E45-E526-BF57-A363763797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620E34-CC67-EFFE-041E-A49AF6BEF53B}"/>
              </a:ext>
            </a:extLst>
          </p:cNvPr>
          <p:cNvSpPr>
            <a:spLocks noGrp="1"/>
          </p:cNvSpPr>
          <p:nvPr>
            <p:ph type="title" idx="4294967295"/>
          </p:nvPr>
        </p:nvSpPr>
        <p:spPr>
          <a:xfrm>
            <a:off x="1314450" y="398463"/>
            <a:ext cx="10515600" cy="782637"/>
          </a:xfrm>
        </p:spPr>
        <p:txBody>
          <a:bodyPr>
            <a:normAutofit fontScale="90000"/>
          </a:bodyPr>
          <a:lstStyle/>
          <a:p>
            <a:pPr algn="l"/>
            <a:r>
              <a:rPr lang="en-US" sz="3000" dirty="0">
                <a:solidFill>
                  <a:schemeClr val="accent5"/>
                </a:solidFill>
                <a:latin typeface="Aptos" panose="020B0004020202020204" pitchFamily="34" charset="0"/>
              </a:rPr>
              <a:t>Inaccurate &gt; </a:t>
            </a:r>
            <a:r>
              <a:rPr lang="en-US" sz="3000" dirty="0">
                <a:solidFill>
                  <a:schemeClr val="tx2"/>
                </a:solidFill>
                <a:latin typeface="Aptos" panose="020B0004020202020204" pitchFamily="34" charset="0"/>
              </a:rPr>
              <a:t> Strategic Priorities for the FY 2025-27 Biennium</a:t>
            </a:r>
          </a:p>
        </p:txBody>
      </p:sp>
      <p:graphicFrame>
        <p:nvGraphicFramePr>
          <p:cNvPr id="4" name="Diagram 3">
            <a:extLst>
              <a:ext uri="{FF2B5EF4-FFF2-40B4-BE49-F238E27FC236}">
                <a16:creationId xmlns:a16="http://schemas.microsoft.com/office/drawing/2014/main" id="{6A8FD2C8-2397-F915-F5C2-753B3B0BF70A}"/>
              </a:ext>
            </a:extLst>
          </p:cNvPr>
          <p:cNvGraphicFramePr/>
          <p:nvPr/>
        </p:nvGraphicFramePr>
        <p:xfrm>
          <a:off x="529390" y="2024017"/>
          <a:ext cx="11662610" cy="3572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E52980B-5C4C-AB62-2DF0-6BE8D8C4944F}"/>
              </a:ext>
            </a:extLst>
          </p:cNvPr>
          <p:cNvSpPr txBox="1"/>
          <p:nvPr/>
        </p:nvSpPr>
        <p:spPr>
          <a:xfrm rot="265357">
            <a:off x="415411" y="1167648"/>
            <a:ext cx="8762998" cy="2745536"/>
          </a:xfrm>
          <a:prstGeom prst="blockArc">
            <a:avLst>
              <a:gd name="adj1" fmla="val 10509018"/>
              <a:gd name="adj2" fmla="val 20984370"/>
              <a:gd name="adj3" fmla="val 13679"/>
            </a:avLst>
          </a:prstGeom>
          <a:solidFill>
            <a:schemeClr val="accent1"/>
          </a:solidFill>
        </p:spPr>
        <p:txBody>
          <a:bodyPr wrap="square" rtlCol="0">
            <a:spAutoFit/>
          </a:bodyPr>
          <a:lstStyle/>
          <a:p>
            <a:endParaRPr lang="en-US" sz="8000" dirty="0">
              <a:ln w="0"/>
              <a:effectLst>
                <a:outerShdw blurRad="38100" dist="19050" dir="2700000" algn="tl" rotWithShape="0">
                  <a:schemeClr val="dk1">
                    <a:alpha val="40000"/>
                  </a:schemeClr>
                </a:outerShdw>
              </a:effectLst>
              <a:latin typeface="Aptos" panose="020B0004020202020204" pitchFamily="34" charset="0"/>
            </a:endParaRPr>
          </a:p>
        </p:txBody>
      </p:sp>
      <p:sp>
        <p:nvSpPr>
          <p:cNvPr id="6" name="TextBox 5">
            <a:extLst>
              <a:ext uri="{FF2B5EF4-FFF2-40B4-BE49-F238E27FC236}">
                <a16:creationId xmlns:a16="http://schemas.microsoft.com/office/drawing/2014/main" id="{2D799C2B-A2D4-62AC-106F-94A7308272A8}"/>
              </a:ext>
            </a:extLst>
          </p:cNvPr>
          <p:cNvSpPr txBox="1"/>
          <p:nvPr/>
        </p:nvSpPr>
        <p:spPr>
          <a:xfrm rot="10800000">
            <a:off x="1492491" y="4428710"/>
            <a:ext cx="10337559" cy="1773416"/>
          </a:xfrm>
          <a:prstGeom prst="blockArc">
            <a:avLst>
              <a:gd name="adj1" fmla="val 10668688"/>
              <a:gd name="adj2" fmla="val 21513579"/>
              <a:gd name="adj3" fmla="val 25290"/>
            </a:avLst>
          </a:prstGeom>
          <a:solidFill>
            <a:schemeClr val="tx2"/>
          </a:solidFill>
        </p:spPr>
        <p:txBody>
          <a:bodyPr wrap="square" rtlCol="0">
            <a:spAutoFit/>
          </a:bodyPr>
          <a:lstStyle/>
          <a:p>
            <a:endParaRPr lang="en-US" sz="8000" dirty="0">
              <a:ln w="0"/>
              <a:effectLst>
                <a:outerShdw blurRad="38100" dist="19050" dir="2700000" algn="tl" rotWithShape="0">
                  <a:schemeClr val="dk1">
                    <a:alpha val="40000"/>
                  </a:schemeClr>
                </a:outerShdw>
              </a:effectLst>
              <a:latin typeface="Aptos" panose="020B0004020202020204" pitchFamily="34" charset="0"/>
            </a:endParaRPr>
          </a:p>
        </p:txBody>
      </p:sp>
      <p:sp>
        <p:nvSpPr>
          <p:cNvPr id="7" name="TextBox 6">
            <a:extLst>
              <a:ext uri="{FF2B5EF4-FFF2-40B4-BE49-F238E27FC236}">
                <a16:creationId xmlns:a16="http://schemas.microsoft.com/office/drawing/2014/main" id="{43900F1B-A41D-9656-CE73-5C495DB8BC36}"/>
              </a:ext>
            </a:extLst>
          </p:cNvPr>
          <p:cNvSpPr txBox="1"/>
          <p:nvPr/>
        </p:nvSpPr>
        <p:spPr>
          <a:xfrm>
            <a:off x="1008784" y="1781654"/>
            <a:ext cx="3806513" cy="1046440"/>
          </a:xfrm>
          <a:prstGeom prst="rect">
            <a:avLst/>
          </a:prstGeom>
          <a:noFill/>
        </p:spPr>
        <p:txBody>
          <a:bodyPr wrap="square" rtlCol="0">
            <a:spAutoFit/>
          </a:bodyPr>
          <a:lstStyle/>
          <a:p>
            <a:r>
              <a:rPr lang="en-US" sz="4400" dirty="0">
                <a:ln w="0"/>
                <a:effectLst>
                  <a:outerShdw blurRad="38100" dist="19050" dir="2700000" algn="tl" rotWithShape="0">
                    <a:schemeClr val="dk1">
                      <a:alpha val="40000"/>
                    </a:schemeClr>
                  </a:outerShdw>
                </a:effectLst>
                <a:latin typeface="Aptos" panose="020B0004020202020204" pitchFamily="34" charset="0"/>
              </a:rPr>
              <a:t>MISSION</a:t>
            </a:r>
          </a:p>
          <a:p>
            <a:endParaRPr lang="en-US" dirty="0"/>
          </a:p>
        </p:txBody>
      </p:sp>
      <p:sp>
        <p:nvSpPr>
          <p:cNvPr id="9" name="TextBox 8">
            <a:extLst>
              <a:ext uri="{FF2B5EF4-FFF2-40B4-BE49-F238E27FC236}">
                <a16:creationId xmlns:a16="http://schemas.microsoft.com/office/drawing/2014/main" id="{F275F853-50EA-CB7B-A496-58F738B1E0A2}"/>
              </a:ext>
            </a:extLst>
          </p:cNvPr>
          <p:cNvSpPr txBox="1"/>
          <p:nvPr/>
        </p:nvSpPr>
        <p:spPr>
          <a:xfrm>
            <a:off x="7367964" y="4792198"/>
            <a:ext cx="3806513" cy="1046440"/>
          </a:xfrm>
          <a:prstGeom prst="rect">
            <a:avLst/>
          </a:prstGeom>
          <a:noFill/>
        </p:spPr>
        <p:txBody>
          <a:bodyPr wrap="square" rtlCol="0">
            <a:spAutoFit/>
          </a:bodyPr>
          <a:lstStyle/>
          <a:p>
            <a:pPr algn="r"/>
            <a:r>
              <a:rPr lang="en-US" sz="4400" dirty="0">
                <a:ln w="0"/>
                <a:effectLst>
                  <a:outerShdw blurRad="38100" dist="19050" dir="2700000" algn="tl" rotWithShape="0">
                    <a:schemeClr val="dk1">
                      <a:alpha val="40000"/>
                    </a:schemeClr>
                  </a:outerShdw>
                </a:effectLst>
                <a:latin typeface="Aptos" panose="020B0004020202020204" pitchFamily="34" charset="0"/>
              </a:rPr>
              <a:t>EQUITY</a:t>
            </a:r>
          </a:p>
          <a:p>
            <a:pPr algn="r"/>
            <a:endParaRPr lang="en-US" dirty="0"/>
          </a:p>
        </p:txBody>
      </p:sp>
    </p:spTree>
    <p:extLst>
      <p:ext uri="{BB962C8B-B14F-4D97-AF65-F5344CB8AC3E}">
        <p14:creationId xmlns:p14="http://schemas.microsoft.com/office/powerpoint/2010/main" val="1362304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A group of people posing for a photo&#10;&#10;AI-generated content may be incorrect.">
            <a:extLst>
              <a:ext uri="{FF2B5EF4-FFF2-40B4-BE49-F238E27FC236}">
                <a16:creationId xmlns:a16="http://schemas.microsoft.com/office/drawing/2014/main" id="{02B6162F-69DB-E531-EC32-18045D1D6B5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3188" y="1109662"/>
            <a:ext cx="6172200" cy="4629150"/>
          </a:xfrm>
        </p:spPr>
      </p:pic>
      <p:sp>
        <p:nvSpPr>
          <p:cNvPr id="11" name="Picture Placeholder 10">
            <a:extLst>
              <a:ext uri="{FF2B5EF4-FFF2-40B4-BE49-F238E27FC236}">
                <a16:creationId xmlns:a16="http://schemas.microsoft.com/office/drawing/2014/main" id="{1E557C4C-2585-3490-CC2C-7917656E6DF3}"/>
              </a:ext>
            </a:extLst>
          </p:cNvPr>
          <p:cNvSpPr>
            <a:spLocks noGrp="1"/>
          </p:cNvSpPr>
          <p:nvPr>
            <p:ph type="pic" sz="quarter" idx="13"/>
          </p:nvPr>
        </p:nvSpPr>
        <p:spPr>
          <a:xfrm>
            <a:off x="545567" y="461645"/>
            <a:ext cx="4514948" cy="6259830"/>
          </a:xfrm>
        </p:spPr>
        <p:txBody>
          <a:bodyPr>
            <a:normAutofit fontScale="92500" lnSpcReduction="10000"/>
          </a:bodyPr>
          <a:lstStyle/>
          <a:p>
            <a:r>
              <a:rPr lang="en-US" sz="4400" b="1" kern="1200" dirty="0">
                <a:solidFill>
                  <a:schemeClr val="tx2"/>
                </a:solidFill>
                <a:latin typeface="Aptos" panose="020B0004020202020204" pitchFamily="34" charset="0"/>
                <a:ea typeface="+mj-ea"/>
                <a:cs typeface="+mj-cs"/>
              </a:rPr>
              <a:t>Key Developments</a:t>
            </a:r>
          </a:p>
          <a:p>
            <a:endParaRPr lang="en-US" sz="1200" b="1" dirty="0">
              <a:solidFill>
                <a:schemeClr val="tx2"/>
              </a:solidFill>
              <a:latin typeface="Aptos" panose="020B0004020202020204" pitchFamily="34" charset="0"/>
              <a:ea typeface="+mj-ea"/>
              <a:cs typeface="+mj-cs"/>
            </a:endParaRPr>
          </a:p>
          <a:p>
            <a:pPr marL="228600" marR="0" lvl="0" indent="-228600">
              <a:buClr>
                <a:schemeClr val="accent1"/>
              </a:buClr>
              <a:buSzPct val="100000"/>
              <a:buBlip>
                <a:blip r:embed="rId4"/>
              </a:buBlip>
              <a:tabLst>
                <a:tab pos="457200" algn="l"/>
              </a:tabLst>
            </a:pPr>
            <a:r>
              <a:rPr lang="en-US" sz="2400" b="1" dirty="0">
                <a:solidFill>
                  <a:schemeClr val="tx2"/>
                </a:solidFill>
                <a:latin typeface="Aptos" panose="020B0004020202020204" pitchFamily="34" charset="0"/>
                <a:ea typeface="Noto Sans" panose="020B0502040504020204" pitchFamily="34" charset="0"/>
                <a:cs typeface="Noto Sans" panose="020B0502040504020204" pitchFamily="34" charset="0"/>
              </a:rPr>
              <a:t>Federal</a:t>
            </a:r>
          </a:p>
          <a:p>
            <a:pPr marL="914400" lvl="1">
              <a:buClr>
                <a:schemeClr val="accent1"/>
              </a:buClr>
              <a:buSzPct val="100000"/>
              <a:buBlip>
                <a:blip r:embed="rId4"/>
              </a:buBlip>
              <a:tabLst>
                <a:tab pos="457200" algn="l"/>
              </a:tabLst>
            </a:pPr>
            <a:r>
              <a:rPr lang="en-US" sz="2200" dirty="0">
                <a:solidFill>
                  <a:schemeClr val="tx2"/>
                </a:solidFill>
                <a:latin typeface="Aptos" panose="020B0004020202020204" pitchFamily="34" charset="0"/>
                <a:ea typeface="Noto Sans" panose="020B0502040504020204" pitchFamily="34" charset="0"/>
                <a:cs typeface="Noto Sans" panose="020B0502040504020204" pitchFamily="34" charset="0"/>
              </a:rPr>
              <a:t>Proposed Medicaid cuts</a:t>
            </a:r>
          </a:p>
          <a:p>
            <a:pPr marL="914400" lvl="1">
              <a:buClr>
                <a:schemeClr val="accent1"/>
              </a:buClr>
              <a:buSzPct val="100000"/>
              <a:buBlip>
                <a:blip r:embed="rId4"/>
              </a:buBlip>
              <a:tabLst>
                <a:tab pos="457200" algn="l"/>
              </a:tabLst>
            </a:pPr>
            <a:r>
              <a:rPr lang="en-US" sz="2200" dirty="0">
                <a:solidFill>
                  <a:schemeClr val="tx2"/>
                </a:solidFill>
                <a:latin typeface="Aptos" panose="020B0004020202020204" pitchFamily="34" charset="0"/>
                <a:ea typeface="Noto Sans" panose="020B0502040504020204" pitchFamily="34" charset="0"/>
                <a:cs typeface="Noto Sans" panose="020B0502040504020204" pitchFamily="34" charset="0"/>
              </a:rPr>
              <a:t>CMS proposed Marketplace rule</a:t>
            </a:r>
          </a:p>
          <a:p>
            <a:pPr marL="228600" indent="-228600">
              <a:buClr>
                <a:schemeClr val="accent1"/>
              </a:buClr>
              <a:buSzPct val="100000"/>
              <a:buBlip>
                <a:blip r:embed="rId4"/>
              </a:buBlip>
              <a:tabLst>
                <a:tab pos="457200" algn="l"/>
              </a:tabLst>
            </a:pPr>
            <a:r>
              <a:rPr lang="en-US" sz="2400" b="1" dirty="0">
                <a:solidFill>
                  <a:schemeClr val="tx2"/>
                </a:solidFill>
                <a:latin typeface="Aptos" panose="020B0004020202020204" pitchFamily="34" charset="0"/>
                <a:ea typeface="Noto Sans" panose="020B0502040504020204" pitchFamily="34" charset="0"/>
                <a:cs typeface="Noto Sans" panose="020B0502040504020204" pitchFamily="34" charset="0"/>
              </a:rPr>
              <a:t>State</a:t>
            </a:r>
          </a:p>
          <a:p>
            <a:pPr marL="914400" lvl="1">
              <a:buClr>
                <a:schemeClr val="accent1"/>
              </a:buClr>
              <a:buSzPct val="100000"/>
              <a:buBlip>
                <a:blip r:embed="rId4"/>
              </a:buBlip>
              <a:tabLst>
                <a:tab pos="457200" algn="l"/>
              </a:tabLst>
            </a:pPr>
            <a:r>
              <a:rPr lang="en-US" sz="2200" dirty="0">
                <a:solidFill>
                  <a:schemeClr val="tx2"/>
                </a:solidFill>
                <a:latin typeface="Aptos" panose="020B0004020202020204" pitchFamily="34" charset="0"/>
                <a:ea typeface="Noto Sans" panose="020B0502040504020204" pitchFamily="34" charset="0"/>
                <a:cs typeface="Noto Sans" panose="020B0502040504020204" pitchFamily="34" charset="0"/>
              </a:rPr>
              <a:t>House and Senate released their budgets</a:t>
            </a:r>
          </a:p>
          <a:p>
            <a:pPr marL="914400" lvl="1">
              <a:buClr>
                <a:schemeClr val="accent1"/>
              </a:buClr>
              <a:buSzPct val="100000"/>
              <a:buBlip>
                <a:blip r:embed="rId4"/>
              </a:buBlip>
              <a:tabLst>
                <a:tab pos="457200" algn="l"/>
              </a:tabLst>
            </a:pPr>
            <a:r>
              <a:rPr lang="en-US" sz="2200" dirty="0">
                <a:solidFill>
                  <a:schemeClr val="tx2"/>
                </a:solidFill>
                <a:latin typeface="Aptos" panose="020B0004020202020204" pitchFamily="34" charset="0"/>
                <a:ea typeface="Noto Sans" panose="020B0502040504020204" pitchFamily="34" charset="0"/>
                <a:cs typeface="Noto Sans" panose="020B0502040504020204" pitchFamily="34" charset="0"/>
              </a:rPr>
              <a:t>Commissioner Kuderer issued an emergency rule</a:t>
            </a:r>
          </a:p>
          <a:p>
            <a:pPr marL="228600" indent="-228600">
              <a:buClr>
                <a:schemeClr val="accent1"/>
              </a:buClr>
              <a:buSzPct val="100000"/>
              <a:buBlip>
                <a:blip r:embed="rId4"/>
              </a:buBlip>
              <a:tabLst>
                <a:tab pos="457200" algn="l"/>
              </a:tabLst>
            </a:pPr>
            <a:r>
              <a:rPr lang="en-US" sz="2400" b="1" dirty="0">
                <a:solidFill>
                  <a:schemeClr val="tx2"/>
                </a:solidFill>
                <a:latin typeface="Aptos" panose="020B0004020202020204" pitchFamily="34" charset="0"/>
                <a:ea typeface="Noto Sans" panose="020B0502040504020204" pitchFamily="34" charset="0"/>
                <a:cs typeface="Noto Sans" panose="020B0502040504020204" pitchFamily="34" charset="0"/>
              </a:rPr>
              <a:t>Exchange</a:t>
            </a:r>
          </a:p>
          <a:p>
            <a:pPr marL="914400" lvl="1">
              <a:buClr>
                <a:schemeClr val="accent1"/>
              </a:buClr>
              <a:buSzPct val="100000"/>
              <a:buBlip>
                <a:blip r:embed="rId4"/>
              </a:buBlip>
              <a:tabLst>
                <a:tab pos="457200" algn="l"/>
              </a:tabLst>
            </a:pPr>
            <a:r>
              <a:rPr lang="en-US" sz="2200" dirty="0">
                <a:solidFill>
                  <a:schemeClr val="tx2"/>
                </a:solidFill>
                <a:latin typeface="Aptos" panose="020B0004020202020204" pitchFamily="34" charset="0"/>
                <a:ea typeface="Noto Sans" panose="020B0502040504020204" pitchFamily="34" charset="0"/>
                <a:cs typeface="Noto Sans" panose="020B0502040504020204" pitchFamily="34" charset="0"/>
              </a:rPr>
              <a:t>Completed a major IT Modernization project milestone</a:t>
            </a:r>
          </a:p>
          <a:p>
            <a:pPr marL="914400" lvl="1">
              <a:buClr>
                <a:schemeClr val="accent1"/>
              </a:buClr>
              <a:buSzPct val="100000"/>
              <a:buBlip>
                <a:blip r:embed="rId4"/>
              </a:buBlip>
              <a:tabLst>
                <a:tab pos="457200" algn="l"/>
              </a:tabLst>
            </a:pPr>
            <a:r>
              <a:rPr lang="en-US" sz="2200" dirty="0">
                <a:solidFill>
                  <a:schemeClr val="tx2"/>
                </a:solidFill>
                <a:latin typeface="Aptos" panose="020B0004020202020204" pitchFamily="34" charset="0"/>
                <a:ea typeface="Noto Sans" panose="020B0502040504020204" pitchFamily="34" charset="0"/>
                <a:cs typeface="Noto Sans" panose="020B0502040504020204" pitchFamily="34" charset="0"/>
              </a:rPr>
              <a:t>Convened Lead Organizations from across the state</a:t>
            </a:r>
          </a:p>
          <a:p>
            <a:endParaRPr lang="en-US" dirty="0">
              <a:solidFill>
                <a:schemeClr val="tx2"/>
              </a:solidFill>
              <a:latin typeface="Aptos" panose="020B0004020202020204" pitchFamily="34" charset="0"/>
              <a:ea typeface="+mj-ea"/>
              <a:cs typeface="+mj-cs"/>
            </a:endParaRPr>
          </a:p>
          <a:p>
            <a:endParaRPr lang="en-US" sz="2000" dirty="0">
              <a:solidFill>
                <a:schemeClr val="tx2"/>
              </a:solidFill>
              <a:latin typeface="Aptos" panose="020B0004020202020204" pitchFamily="34" charset="0"/>
              <a:ea typeface="+mj-ea"/>
              <a:cs typeface="+mj-cs"/>
            </a:endParaRPr>
          </a:p>
          <a:p>
            <a:endParaRPr lang="en-US" dirty="0">
              <a:solidFill>
                <a:schemeClr val="tx2"/>
              </a:solidFill>
              <a:latin typeface="Aptos" panose="020B0004020202020204" pitchFamily="34" charset="0"/>
              <a:ea typeface="+mj-ea"/>
              <a:cs typeface="+mj-cs"/>
            </a:endParaRPr>
          </a:p>
          <a:p>
            <a:endParaRPr lang="en-US" sz="2000" dirty="0">
              <a:solidFill>
                <a:schemeClr val="tx2"/>
              </a:solidFill>
              <a:latin typeface="Aptos" panose="020B0004020202020204" pitchFamily="34" charset="0"/>
              <a:ea typeface="+mj-ea"/>
              <a:cs typeface="+mj-cs"/>
            </a:endParaRPr>
          </a:p>
          <a:p>
            <a:endParaRPr lang="en-US" sz="2000" b="1" kern="1200" dirty="0">
              <a:solidFill>
                <a:schemeClr val="tx2"/>
              </a:solidFill>
              <a:latin typeface="Aptos" panose="020B0004020202020204" pitchFamily="34" charset="0"/>
              <a:ea typeface="+mj-ea"/>
              <a:cs typeface="+mj-cs"/>
            </a:endParaRPr>
          </a:p>
          <a:p>
            <a:endParaRPr lang="en-US" b="1" dirty="0">
              <a:solidFill>
                <a:schemeClr val="tx2"/>
              </a:solidFill>
              <a:latin typeface="Aptos" panose="020B0004020202020204" pitchFamily="34" charset="0"/>
              <a:ea typeface="+mj-ea"/>
              <a:cs typeface="+mj-cs"/>
            </a:endParaRPr>
          </a:p>
          <a:p>
            <a:endParaRPr lang="en-US" sz="2000" b="1" kern="1200" dirty="0">
              <a:solidFill>
                <a:schemeClr val="tx2"/>
              </a:solidFill>
              <a:latin typeface="Aptos" panose="020B0004020202020204" pitchFamily="34" charset="0"/>
              <a:ea typeface="+mj-ea"/>
              <a:cs typeface="+mj-cs"/>
            </a:endParaRPr>
          </a:p>
          <a:p>
            <a:endParaRPr lang="en-US" dirty="0">
              <a:latin typeface="Aptos" panose="020B0004020202020204" pitchFamily="34" charset="0"/>
            </a:endParaRPr>
          </a:p>
          <a:p>
            <a:endParaRPr lang="en-US" dirty="0">
              <a:latin typeface="Aptos" panose="020B0004020202020204" pitchFamily="34" charset="0"/>
            </a:endParaRPr>
          </a:p>
        </p:txBody>
      </p:sp>
      <p:sp>
        <p:nvSpPr>
          <p:cNvPr id="9" name="Slide Number Placeholder 8">
            <a:extLst>
              <a:ext uri="{FF2B5EF4-FFF2-40B4-BE49-F238E27FC236}">
                <a16:creationId xmlns:a16="http://schemas.microsoft.com/office/drawing/2014/main" id="{60102697-2FD8-F02A-B086-B713C77756CD}"/>
              </a:ext>
            </a:extLst>
          </p:cNvPr>
          <p:cNvSpPr>
            <a:spLocks noGrp="1"/>
          </p:cNvSpPr>
          <p:nvPr>
            <p:ph type="sldNum" sz="quarter" idx="22"/>
          </p:nvPr>
        </p:nvSpPr>
        <p:spPr/>
        <p:txBody>
          <a:bodyPr/>
          <a:lstStyle/>
          <a:p>
            <a:fld id="{D081CECE-7B59-4241-9053-6D17C286BA17}" type="slidenum">
              <a:rPr lang="en-US" smtClean="0"/>
              <a:t>2</a:t>
            </a:fld>
            <a:endParaRPr lang="en-US" dirty="0"/>
          </a:p>
        </p:txBody>
      </p:sp>
    </p:spTree>
    <p:extLst>
      <p:ext uri="{BB962C8B-B14F-4D97-AF65-F5344CB8AC3E}">
        <p14:creationId xmlns:p14="http://schemas.microsoft.com/office/powerpoint/2010/main" val="2096644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0A048-6456-6092-F447-C93CF18EC740}"/>
              </a:ext>
            </a:extLst>
          </p:cNvPr>
          <p:cNvSpPr>
            <a:spLocks noGrp="1"/>
          </p:cNvSpPr>
          <p:nvPr>
            <p:ph type="title" idx="4294967295"/>
          </p:nvPr>
        </p:nvSpPr>
        <p:spPr>
          <a:xfrm>
            <a:off x="1314450" y="398463"/>
            <a:ext cx="10515600" cy="782637"/>
          </a:xfrm>
        </p:spPr>
        <p:txBody>
          <a:bodyPr>
            <a:noAutofit/>
          </a:bodyPr>
          <a:lstStyle/>
          <a:p>
            <a:pPr algn="l"/>
            <a:r>
              <a:rPr lang="en-US" sz="3000" dirty="0">
                <a:solidFill>
                  <a:schemeClr val="tx2"/>
                </a:solidFill>
                <a:latin typeface="Aptos" panose="020B0004020202020204" pitchFamily="34" charset="0"/>
              </a:rPr>
              <a:t>Strategic Priorities Progress – Biennial Plan, FY 2023-2025</a:t>
            </a:r>
          </a:p>
        </p:txBody>
      </p:sp>
      <p:graphicFrame>
        <p:nvGraphicFramePr>
          <p:cNvPr id="4" name="Diagram 3">
            <a:extLst>
              <a:ext uri="{FF2B5EF4-FFF2-40B4-BE49-F238E27FC236}">
                <a16:creationId xmlns:a16="http://schemas.microsoft.com/office/drawing/2014/main" id="{E0FD1925-CE71-9CB2-A95E-79FA7DB334C4}"/>
              </a:ext>
            </a:extLst>
          </p:cNvPr>
          <p:cNvGraphicFramePr/>
          <p:nvPr>
            <p:extLst>
              <p:ext uri="{D42A27DB-BD31-4B8C-83A1-F6EECF244321}">
                <p14:modId xmlns:p14="http://schemas.microsoft.com/office/powerpoint/2010/main" val="4169159705"/>
              </p:ext>
            </p:extLst>
          </p:nvPr>
        </p:nvGraphicFramePr>
        <p:xfrm>
          <a:off x="529390" y="1181100"/>
          <a:ext cx="1166261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3267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A2DD6D-5DC4-259C-0A5B-EBE52A646E43}"/>
              </a:ext>
            </a:extLst>
          </p:cNvPr>
          <p:cNvSpPr txBox="1"/>
          <p:nvPr/>
        </p:nvSpPr>
        <p:spPr>
          <a:xfrm>
            <a:off x="878775" y="2398961"/>
            <a:ext cx="5014746" cy="3902971"/>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700" b="1" kern="1200" dirty="0">
                <a:solidFill>
                  <a:schemeClr val="tx2"/>
                </a:solidFill>
                <a:latin typeface="Aptos" panose="020B0004020202020204" pitchFamily="34" charset="0"/>
                <a:ea typeface="+mj-ea"/>
                <a:cs typeface="+mj-cs"/>
              </a:rPr>
              <a:t>Progress Update</a:t>
            </a:r>
          </a:p>
          <a:p>
            <a:pPr>
              <a:lnSpc>
                <a:spcPct val="90000"/>
              </a:lnSpc>
              <a:spcBef>
                <a:spcPct val="0"/>
              </a:spcBef>
              <a:spcAft>
                <a:spcPts val="600"/>
              </a:spcAft>
            </a:pPr>
            <a:endParaRPr lang="en-US" sz="2700" dirty="0">
              <a:solidFill>
                <a:schemeClr val="tx2"/>
              </a:solidFill>
              <a:latin typeface="Aptos" panose="020B0004020202020204" pitchFamily="34" charset="0"/>
              <a:ea typeface="+mj-ea"/>
              <a:cs typeface="+mj-cs"/>
            </a:endParaRPr>
          </a:p>
          <a:p>
            <a:pPr marL="342900" indent="-342900">
              <a:lnSpc>
                <a:spcPct val="90000"/>
              </a:lnSpc>
              <a:spcBef>
                <a:spcPct val="0"/>
              </a:spcBef>
              <a:spcAft>
                <a:spcPts val="600"/>
              </a:spcAft>
              <a:buFont typeface="Wingdings" panose="05000000000000000000" pitchFamily="2" charset="2"/>
              <a:buChar char="ü"/>
            </a:pPr>
            <a:r>
              <a:rPr lang="en-US" sz="2400" dirty="0">
                <a:solidFill>
                  <a:schemeClr val="tx2"/>
                </a:solidFill>
                <a:latin typeface="Aptos" panose="020B0004020202020204" pitchFamily="34" charset="0"/>
                <a:ea typeface="+mj-ea"/>
                <a:cs typeface="+mj-cs"/>
              </a:rPr>
              <a:t>Stronger people &amp; teams</a:t>
            </a:r>
          </a:p>
          <a:p>
            <a:pPr marL="342900" indent="-342900">
              <a:lnSpc>
                <a:spcPct val="90000"/>
              </a:lnSpc>
              <a:spcBef>
                <a:spcPct val="0"/>
              </a:spcBef>
              <a:spcAft>
                <a:spcPts val="600"/>
              </a:spcAft>
              <a:buFont typeface="Wingdings" panose="05000000000000000000" pitchFamily="2" charset="2"/>
              <a:buChar char="ü"/>
            </a:pPr>
            <a:endParaRPr lang="en-US" sz="2400" dirty="0">
              <a:solidFill>
                <a:schemeClr val="tx2"/>
              </a:solidFill>
              <a:latin typeface="Aptos" panose="020B0004020202020204" pitchFamily="34" charset="0"/>
              <a:ea typeface="+mj-ea"/>
              <a:cs typeface="+mj-cs"/>
            </a:endParaRPr>
          </a:p>
          <a:p>
            <a:pPr marL="342900" indent="-342900">
              <a:lnSpc>
                <a:spcPct val="90000"/>
              </a:lnSpc>
              <a:spcBef>
                <a:spcPct val="0"/>
              </a:spcBef>
              <a:spcAft>
                <a:spcPts val="600"/>
              </a:spcAft>
              <a:buFont typeface="Wingdings" panose="05000000000000000000" pitchFamily="2" charset="2"/>
              <a:buChar char="ü"/>
            </a:pPr>
            <a:r>
              <a:rPr lang="en-US" sz="2400" dirty="0">
                <a:solidFill>
                  <a:schemeClr val="tx2"/>
                </a:solidFill>
                <a:latin typeface="Aptos" panose="020B0004020202020204" pitchFamily="34" charset="0"/>
                <a:ea typeface="+mj-ea"/>
                <a:cs typeface="+mj-cs"/>
              </a:rPr>
              <a:t>Matured tools and capabilities</a:t>
            </a:r>
          </a:p>
          <a:p>
            <a:pPr marL="342900" indent="-342900">
              <a:lnSpc>
                <a:spcPct val="90000"/>
              </a:lnSpc>
              <a:spcBef>
                <a:spcPct val="0"/>
              </a:spcBef>
              <a:spcAft>
                <a:spcPts val="600"/>
              </a:spcAft>
              <a:buFont typeface="Wingdings" panose="05000000000000000000" pitchFamily="2" charset="2"/>
              <a:buChar char="ü"/>
            </a:pPr>
            <a:endParaRPr lang="en-US" sz="2400" dirty="0">
              <a:solidFill>
                <a:schemeClr val="tx2"/>
              </a:solidFill>
              <a:latin typeface="Aptos" panose="020B0004020202020204" pitchFamily="34" charset="0"/>
              <a:ea typeface="+mj-ea"/>
              <a:cs typeface="+mj-cs"/>
            </a:endParaRPr>
          </a:p>
          <a:p>
            <a:pPr marL="342900" indent="-342900">
              <a:lnSpc>
                <a:spcPct val="90000"/>
              </a:lnSpc>
              <a:spcBef>
                <a:spcPct val="0"/>
              </a:spcBef>
              <a:spcAft>
                <a:spcPts val="600"/>
              </a:spcAft>
              <a:buFont typeface="Wingdings" panose="05000000000000000000" pitchFamily="2" charset="2"/>
              <a:buChar char="ü"/>
            </a:pPr>
            <a:r>
              <a:rPr lang="en-US" sz="2400" dirty="0">
                <a:solidFill>
                  <a:schemeClr val="tx2"/>
                </a:solidFill>
                <a:latin typeface="Aptos" panose="020B0004020202020204" pitchFamily="34" charset="0"/>
                <a:ea typeface="+mj-ea"/>
                <a:cs typeface="+mj-cs"/>
              </a:rPr>
              <a:t>Reduced liability and risk </a:t>
            </a:r>
          </a:p>
          <a:p>
            <a:pPr>
              <a:lnSpc>
                <a:spcPct val="90000"/>
              </a:lnSpc>
              <a:spcBef>
                <a:spcPct val="0"/>
              </a:spcBef>
              <a:spcAft>
                <a:spcPts val="600"/>
              </a:spcAft>
            </a:pPr>
            <a:endParaRPr lang="en-US" sz="2700" b="1" dirty="0">
              <a:solidFill>
                <a:schemeClr val="tx2"/>
              </a:solidFill>
              <a:latin typeface="Aptos" panose="020B0004020202020204" pitchFamily="34" charset="0"/>
              <a:ea typeface="+mj-ea"/>
              <a:cs typeface="+mj-cs"/>
            </a:endParaRPr>
          </a:p>
        </p:txBody>
      </p:sp>
      <p:sp>
        <p:nvSpPr>
          <p:cNvPr id="10" name="TextBox 9">
            <a:extLst>
              <a:ext uri="{FF2B5EF4-FFF2-40B4-BE49-F238E27FC236}">
                <a16:creationId xmlns:a16="http://schemas.microsoft.com/office/drawing/2014/main" id="{BD6134B8-7C89-5FB2-6769-4871CF2F2D50}"/>
              </a:ext>
            </a:extLst>
          </p:cNvPr>
          <p:cNvSpPr txBox="1"/>
          <p:nvPr/>
        </p:nvSpPr>
        <p:spPr>
          <a:xfrm>
            <a:off x="7061803" y="2471861"/>
            <a:ext cx="4929666" cy="1914278"/>
          </a:xfrm>
          <a:prstGeom prst="rect">
            <a:avLst/>
          </a:prstGeom>
        </p:spPr>
        <p:txBody>
          <a:bodyPr vert="horz" lIns="91440" tIns="45720" rIns="91440" bIns="45720" rtlCol="0">
            <a:normAutofit fontScale="92500"/>
          </a:bodyPr>
          <a:lstStyle/>
          <a:p>
            <a:pPr>
              <a:lnSpc>
                <a:spcPct val="90000"/>
              </a:lnSpc>
              <a:spcBef>
                <a:spcPts val="1000"/>
              </a:spcBef>
            </a:pPr>
            <a:r>
              <a:rPr lang="en-US" sz="2000" b="1" kern="1200" dirty="0">
                <a:latin typeface="Aptos" panose="020B0004020202020204" pitchFamily="34" charset="0"/>
                <a:cs typeface="Segoe UI Semilight" panose="020B0402040204020203" pitchFamily="34" charset="0"/>
              </a:rPr>
              <a:t>Tools and Capabilities</a:t>
            </a:r>
          </a:p>
          <a:p>
            <a:pPr>
              <a:lnSpc>
                <a:spcPct val="90000"/>
              </a:lnSpc>
              <a:spcBef>
                <a:spcPts val="1000"/>
              </a:spcBef>
            </a:pPr>
            <a:r>
              <a:rPr lang="en-US" dirty="0">
                <a:latin typeface="Aptos" panose="020B0004020202020204" pitchFamily="34" charset="0"/>
                <a:cs typeface="Segoe UI Semilight" panose="020B0402040204020203" pitchFamily="34" charset="0"/>
              </a:rPr>
              <a:t>Established Portfolio Team / adopted Smart Sheet</a:t>
            </a:r>
            <a:endParaRPr lang="en-US" kern="1200" dirty="0">
              <a:latin typeface="Aptos" panose="020B0004020202020204" pitchFamily="34" charset="0"/>
              <a:cs typeface="Segoe UI Semilight" panose="020B0402040204020203" pitchFamily="34" charset="0"/>
            </a:endParaRPr>
          </a:p>
          <a:p>
            <a:pPr>
              <a:lnSpc>
                <a:spcPct val="90000"/>
              </a:lnSpc>
              <a:spcBef>
                <a:spcPts val="1000"/>
              </a:spcBef>
            </a:pPr>
            <a:r>
              <a:rPr lang="en-US" kern="1200" dirty="0">
                <a:latin typeface="Aptos" panose="020B0004020202020204" pitchFamily="34" charset="0"/>
                <a:cs typeface="Segoe UI Semilight" panose="020B0402040204020203" pitchFamily="34" charset="0"/>
              </a:rPr>
              <a:t>Reassessed</a:t>
            </a:r>
            <a:r>
              <a:rPr lang="en-US" dirty="0">
                <a:latin typeface="Aptos" panose="020B0004020202020204" pitchFamily="34" charset="0"/>
                <a:cs typeface="Segoe UI Semilight" panose="020B0402040204020203" pitchFamily="34" charset="0"/>
              </a:rPr>
              <a:t> </a:t>
            </a:r>
            <a:r>
              <a:rPr lang="en-US" kern="1200" dirty="0">
                <a:latin typeface="Aptos" panose="020B0004020202020204" pitchFamily="34" charset="0"/>
                <a:cs typeface="Segoe UI Semilight" panose="020B0402040204020203" pitchFamily="34" charset="0"/>
              </a:rPr>
              <a:t>Adobe Experience Manager</a:t>
            </a:r>
          </a:p>
          <a:p>
            <a:pPr>
              <a:lnSpc>
                <a:spcPct val="90000"/>
              </a:lnSpc>
              <a:spcBef>
                <a:spcPts val="1000"/>
              </a:spcBef>
            </a:pPr>
            <a:r>
              <a:rPr lang="en-US" kern="1200" dirty="0">
                <a:latin typeface="Aptos" panose="020B0004020202020204" pitchFamily="34" charset="0"/>
                <a:cs typeface="Segoe UI Semilight" panose="020B0402040204020203" pitchFamily="34" charset="0"/>
              </a:rPr>
              <a:t>Re-procured consumer decision support system</a:t>
            </a:r>
          </a:p>
          <a:p>
            <a:pPr>
              <a:lnSpc>
                <a:spcPct val="90000"/>
              </a:lnSpc>
              <a:spcBef>
                <a:spcPts val="1000"/>
              </a:spcBef>
            </a:pPr>
            <a:r>
              <a:rPr lang="en-US" kern="1200" dirty="0">
                <a:latin typeface="Aptos" panose="020B0004020202020204" pitchFamily="34" charset="0"/>
                <a:cs typeface="Segoe UI Semilight" panose="020B0402040204020203" pitchFamily="34" charset="0"/>
              </a:rPr>
              <a:t>Pivoted to functionally aligned scrum teams</a:t>
            </a:r>
          </a:p>
          <a:p>
            <a:pPr>
              <a:lnSpc>
                <a:spcPct val="90000"/>
              </a:lnSpc>
              <a:spcBef>
                <a:spcPts val="1000"/>
              </a:spcBef>
            </a:pPr>
            <a:endParaRPr lang="en-US" sz="1600" b="1" kern="1200" dirty="0">
              <a:latin typeface="Aptos" panose="020B0004020202020204" pitchFamily="34" charset="0"/>
              <a:cs typeface="Segoe UI Semilight" panose="020B0402040204020203" pitchFamily="34" charset="0"/>
            </a:endParaRPr>
          </a:p>
          <a:p>
            <a:pPr>
              <a:lnSpc>
                <a:spcPct val="90000"/>
              </a:lnSpc>
              <a:spcBef>
                <a:spcPts val="1000"/>
              </a:spcBef>
            </a:pPr>
            <a:endParaRPr lang="en-US" sz="1600" b="1" kern="1200" dirty="0">
              <a:latin typeface="Aptos" panose="020B0004020202020204" pitchFamily="34" charset="0"/>
              <a:cs typeface="Segoe UI Semilight" panose="020B0402040204020203" pitchFamily="34" charset="0"/>
            </a:endParaRPr>
          </a:p>
          <a:p>
            <a:pPr>
              <a:lnSpc>
                <a:spcPct val="90000"/>
              </a:lnSpc>
              <a:spcBef>
                <a:spcPts val="1000"/>
              </a:spcBef>
            </a:pPr>
            <a:endParaRPr lang="en-US" sz="1600" b="1" kern="1200" dirty="0">
              <a:latin typeface="Aptos" panose="020B0004020202020204" pitchFamily="34" charset="0"/>
              <a:cs typeface="Segoe UI Semilight" panose="020B0402040204020203" pitchFamily="34" charset="0"/>
            </a:endParaRPr>
          </a:p>
          <a:p>
            <a:pPr>
              <a:lnSpc>
                <a:spcPct val="90000"/>
              </a:lnSpc>
              <a:spcBef>
                <a:spcPts val="1000"/>
              </a:spcBef>
            </a:pPr>
            <a:endParaRPr lang="en-US" sz="1600" b="1" kern="1200" dirty="0">
              <a:latin typeface="Aptos" panose="020B0004020202020204" pitchFamily="34" charset="0"/>
              <a:cs typeface="Segoe UI Semilight" panose="020B0402040204020203" pitchFamily="34" charset="0"/>
            </a:endParaRPr>
          </a:p>
          <a:p>
            <a:pPr>
              <a:lnSpc>
                <a:spcPct val="90000"/>
              </a:lnSpc>
              <a:spcBef>
                <a:spcPts val="1000"/>
              </a:spcBef>
            </a:pPr>
            <a:endParaRPr lang="en-US" sz="1600" kern="1200" dirty="0">
              <a:latin typeface="Aptos" panose="020B0004020202020204" pitchFamily="34" charset="0"/>
              <a:cs typeface="Segoe UI Semilight" panose="020B0402040204020203" pitchFamily="34" charset="0"/>
            </a:endParaRPr>
          </a:p>
        </p:txBody>
      </p:sp>
      <p:sp>
        <p:nvSpPr>
          <p:cNvPr id="9" name="TextBox 8">
            <a:extLst>
              <a:ext uri="{FF2B5EF4-FFF2-40B4-BE49-F238E27FC236}">
                <a16:creationId xmlns:a16="http://schemas.microsoft.com/office/drawing/2014/main" id="{C314A3AC-335E-1A8E-947C-BA15708E2DBD}"/>
              </a:ext>
            </a:extLst>
          </p:cNvPr>
          <p:cNvSpPr txBox="1"/>
          <p:nvPr/>
        </p:nvSpPr>
        <p:spPr>
          <a:xfrm>
            <a:off x="6992559" y="5021288"/>
            <a:ext cx="4998910" cy="2032655"/>
          </a:xfrm>
          <a:prstGeom prst="rect">
            <a:avLst/>
          </a:prstGeom>
        </p:spPr>
        <p:txBody>
          <a:bodyPr vert="horz" lIns="91440" tIns="45720" rIns="91440" bIns="45720" rtlCol="0" anchor="ctr">
            <a:normAutofit fontScale="70000" lnSpcReduction="20000"/>
          </a:bodyPr>
          <a:lstStyle/>
          <a:p>
            <a:pPr>
              <a:lnSpc>
                <a:spcPct val="90000"/>
              </a:lnSpc>
              <a:spcBef>
                <a:spcPts val="1000"/>
              </a:spcBef>
            </a:pPr>
            <a:r>
              <a:rPr lang="en-US" sz="2600" b="1" kern="1200" dirty="0">
                <a:latin typeface="Aptos" panose="020B0004020202020204" pitchFamily="34" charset="0"/>
                <a:cs typeface="Segoe UI Light" panose="020B0502040204020203" pitchFamily="34" charset="0"/>
              </a:rPr>
              <a:t>Liability and Risk </a:t>
            </a:r>
            <a:endParaRPr lang="en-US" sz="2600" b="1" dirty="0">
              <a:latin typeface="Aptos" panose="020B0004020202020204" pitchFamily="34" charset="0"/>
              <a:cs typeface="Segoe UI Semilight" panose="020B0402040204020203" pitchFamily="34" charset="0"/>
            </a:endParaRPr>
          </a:p>
          <a:p>
            <a:pPr>
              <a:lnSpc>
                <a:spcPct val="110000"/>
              </a:lnSpc>
              <a:spcBef>
                <a:spcPts val="1000"/>
              </a:spcBef>
            </a:pPr>
            <a:r>
              <a:rPr lang="en-US" sz="2300" dirty="0">
                <a:latin typeface="Aptos" panose="020B0004020202020204" pitchFamily="34" charset="0"/>
                <a:cs typeface="Segoe UI Semilight" panose="020B0402040204020203" pitchFamily="34" charset="0"/>
              </a:rPr>
              <a:t>Resolved font license issue / broker dispute </a:t>
            </a:r>
          </a:p>
          <a:p>
            <a:pPr>
              <a:lnSpc>
                <a:spcPct val="110000"/>
              </a:lnSpc>
              <a:spcBef>
                <a:spcPts val="1000"/>
              </a:spcBef>
            </a:pPr>
            <a:r>
              <a:rPr lang="en-US" sz="2300" dirty="0">
                <a:latin typeface="Aptos" panose="020B0004020202020204" pitchFamily="34" charset="0"/>
                <a:cs typeface="Segoe UI Semilight" panose="020B0402040204020203" pitchFamily="34" charset="0"/>
              </a:rPr>
              <a:t>Tightened records retention compliance</a:t>
            </a:r>
          </a:p>
          <a:p>
            <a:pPr>
              <a:lnSpc>
                <a:spcPct val="110000"/>
              </a:lnSpc>
              <a:spcBef>
                <a:spcPts val="1000"/>
              </a:spcBef>
            </a:pPr>
            <a:r>
              <a:rPr lang="en-US" sz="2300" dirty="0">
                <a:latin typeface="Aptos" panose="020B0004020202020204" pitchFamily="34" charset="0"/>
                <a:cs typeface="Segoe UI Semilight" panose="020B0402040204020203" pitchFamily="34" charset="0"/>
              </a:rPr>
              <a:t>Automated manual processes</a:t>
            </a:r>
          </a:p>
          <a:p>
            <a:pPr>
              <a:lnSpc>
                <a:spcPct val="110000"/>
              </a:lnSpc>
              <a:spcBef>
                <a:spcPts val="1000"/>
              </a:spcBef>
            </a:pPr>
            <a:r>
              <a:rPr lang="en-US" sz="2300" dirty="0">
                <a:latin typeface="Aptos" panose="020B0004020202020204" pitchFamily="34" charset="0"/>
                <a:cs typeface="Segoe UI Semilight" panose="020B0402040204020203" pitchFamily="34" charset="0"/>
              </a:rPr>
              <a:t>Resumed auto check to ensure accurate enrollment</a:t>
            </a:r>
          </a:p>
          <a:p>
            <a:pPr>
              <a:lnSpc>
                <a:spcPct val="90000"/>
              </a:lnSpc>
              <a:spcBef>
                <a:spcPts val="1000"/>
              </a:spcBef>
            </a:pPr>
            <a:r>
              <a:rPr lang="en-US" sz="700" kern="1200" dirty="0">
                <a:latin typeface="Aptos" panose="020B0004020202020204" pitchFamily="34" charset="0"/>
                <a:cs typeface="Segoe UI Light" panose="020B0502040204020203" pitchFamily="34" charset="0"/>
              </a:rPr>
              <a:t> </a:t>
            </a:r>
          </a:p>
          <a:p>
            <a:pPr>
              <a:lnSpc>
                <a:spcPct val="90000"/>
              </a:lnSpc>
              <a:spcBef>
                <a:spcPts val="1000"/>
              </a:spcBef>
            </a:pPr>
            <a:endParaRPr lang="en-US" sz="700" b="1" kern="1200" dirty="0">
              <a:latin typeface="Aptos" panose="020B0004020202020204" pitchFamily="34" charset="0"/>
              <a:cs typeface="Segoe UI Light" panose="020B0502040204020203" pitchFamily="34" charset="0"/>
            </a:endParaRPr>
          </a:p>
          <a:p>
            <a:pPr>
              <a:lnSpc>
                <a:spcPct val="90000"/>
              </a:lnSpc>
              <a:spcBef>
                <a:spcPts val="1000"/>
              </a:spcBef>
            </a:pPr>
            <a:endParaRPr lang="en-US" sz="700" b="1" kern="1200" dirty="0">
              <a:latin typeface="Aptos" panose="020B0004020202020204" pitchFamily="34" charset="0"/>
              <a:cs typeface="Segoe UI Light" panose="020B0502040204020203" pitchFamily="34" charset="0"/>
            </a:endParaRPr>
          </a:p>
          <a:p>
            <a:pPr>
              <a:lnSpc>
                <a:spcPct val="90000"/>
              </a:lnSpc>
              <a:spcBef>
                <a:spcPts val="1000"/>
              </a:spcBef>
            </a:pPr>
            <a:endParaRPr lang="en-US" sz="700" b="1" kern="1200" dirty="0">
              <a:latin typeface="Aptos" panose="020B0004020202020204" pitchFamily="34" charset="0"/>
              <a:cs typeface="Segoe UI Light" panose="020B0502040204020203" pitchFamily="34" charset="0"/>
            </a:endParaRPr>
          </a:p>
        </p:txBody>
      </p:sp>
      <p:sp>
        <p:nvSpPr>
          <p:cNvPr id="8" name="TextBox 7">
            <a:extLst>
              <a:ext uri="{FF2B5EF4-FFF2-40B4-BE49-F238E27FC236}">
                <a16:creationId xmlns:a16="http://schemas.microsoft.com/office/drawing/2014/main" id="{271983FE-662F-5A82-6352-AABCD87832AB}"/>
              </a:ext>
            </a:extLst>
          </p:cNvPr>
          <p:cNvSpPr txBox="1"/>
          <p:nvPr/>
        </p:nvSpPr>
        <p:spPr>
          <a:xfrm>
            <a:off x="6923315" y="190286"/>
            <a:ext cx="5137398" cy="2354476"/>
          </a:xfrm>
          <a:prstGeom prst="rect">
            <a:avLst/>
          </a:prstGeom>
          <a:noFill/>
        </p:spPr>
        <p:txBody>
          <a:bodyPr vert="horz" lIns="91440" tIns="45720" rIns="91440" bIns="45720" rtlCol="0" anchor="ctr">
            <a:normAutofit/>
          </a:bodyPr>
          <a:lstStyle/>
          <a:p>
            <a:pPr>
              <a:lnSpc>
                <a:spcPct val="90000"/>
              </a:lnSpc>
              <a:spcBef>
                <a:spcPts val="1000"/>
              </a:spcBef>
            </a:pPr>
            <a:r>
              <a:rPr lang="en-US" sz="2000" b="1" kern="1200" dirty="0">
                <a:latin typeface="Aptos" panose="020B0004020202020204" pitchFamily="34" charset="0"/>
                <a:cs typeface="Segoe UI Light" panose="020B0502040204020203" pitchFamily="34" charset="0"/>
              </a:rPr>
              <a:t>People</a:t>
            </a:r>
          </a:p>
          <a:p>
            <a:pPr>
              <a:lnSpc>
                <a:spcPct val="90000"/>
              </a:lnSpc>
              <a:spcBef>
                <a:spcPts val="1000"/>
              </a:spcBef>
            </a:pPr>
            <a:r>
              <a:rPr lang="en-US" kern="1200" dirty="0">
                <a:latin typeface="Aptos" panose="020B0004020202020204" pitchFamily="34" charset="0"/>
                <a:cs typeface="Segoe UI Light" panose="020B0502040204020203" pitchFamily="34" charset="0"/>
              </a:rPr>
              <a:t>Recruited and onboarded new leaders</a:t>
            </a:r>
          </a:p>
          <a:p>
            <a:pPr>
              <a:lnSpc>
                <a:spcPct val="90000"/>
              </a:lnSpc>
              <a:spcBef>
                <a:spcPts val="1000"/>
              </a:spcBef>
            </a:pPr>
            <a:r>
              <a:rPr lang="en-US" kern="1200" dirty="0">
                <a:latin typeface="Aptos" panose="020B0004020202020204" pitchFamily="34" charset="0"/>
                <a:cs typeface="Segoe UI Light" panose="020B0502040204020203" pitchFamily="34" charset="0"/>
              </a:rPr>
              <a:t>Strengthened key departments</a:t>
            </a:r>
          </a:p>
          <a:p>
            <a:pPr>
              <a:lnSpc>
                <a:spcPct val="90000"/>
              </a:lnSpc>
              <a:spcBef>
                <a:spcPts val="1000"/>
              </a:spcBef>
            </a:pPr>
            <a:r>
              <a:rPr lang="en-US" kern="1200" dirty="0">
                <a:latin typeface="Aptos" panose="020B0004020202020204" pitchFamily="34" charset="0"/>
                <a:cs typeface="Segoe UI Light" panose="020B0502040204020203" pitchFamily="34" charset="0"/>
              </a:rPr>
              <a:t>Supported ELT team development </a:t>
            </a:r>
          </a:p>
          <a:p>
            <a:pPr>
              <a:lnSpc>
                <a:spcPct val="90000"/>
              </a:lnSpc>
              <a:spcBef>
                <a:spcPts val="1000"/>
              </a:spcBef>
            </a:pPr>
            <a:r>
              <a:rPr lang="en-US" dirty="0">
                <a:latin typeface="Aptos" panose="020B0004020202020204" pitchFamily="34" charset="0"/>
                <a:cs typeface="Segoe UI Light" panose="020B0502040204020203" pitchFamily="34" charset="0"/>
              </a:rPr>
              <a:t>Launched Equity and Belonging Strategic Plan</a:t>
            </a:r>
            <a:endParaRPr lang="en-US" kern="1200" dirty="0">
              <a:latin typeface="Aptos" panose="020B0004020202020204" pitchFamily="34" charset="0"/>
              <a:cs typeface="Segoe UI Light" panose="020B0502040204020203" pitchFamily="34" charset="0"/>
            </a:endParaRPr>
          </a:p>
          <a:p>
            <a:pPr>
              <a:lnSpc>
                <a:spcPct val="90000"/>
              </a:lnSpc>
              <a:spcBef>
                <a:spcPts val="1000"/>
              </a:spcBef>
            </a:pPr>
            <a:endParaRPr lang="en-US" sz="400" kern="1200" dirty="0">
              <a:latin typeface="Aptos" panose="020B0004020202020204" pitchFamily="34" charset="0"/>
              <a:cs typeface="Segoe UI Light" panose="020B0502040204020203" pitchFamily="34" charset="0"/>
            </a:endParaRPr>
          </a:p>
          <a:p>
            <a:pPr>
              <a:lnSpc>
                <a:spcPct val="90000"/>
              </a:lnSpc>
              <a:spcBef>
                <a:spcPts val="1000"/>
              </a:spcBef>
            </a:pPr>
            <a:r>
              <a:rPr lang="en-US" sz="400" kern="1200" dirty="0">
                <a:latin typeface="Aptos" panose="020B0004020202020204" pitchFamily="34" charset="0"/>
                <a:cs typeface="Segoe UI Light" panose="020B0502040204020203" pitchFamily="34" charset="0"/>
              </a:rPr>
              <a:t> </a:t>
            </a:r>
          </a:p>
        </p:txBody>
      </p:sp>
      <p:grpSp>
        <p:nvGrpSpPr>
          <p:cNvPr id="3" name="Group 2">
            <a:extLst>
              <a:ext uri="{FF2B5EF4-FFF2-40B4-BE49-F238E27FC236}">
                <a16:creationId xmlns:a16="http://schemas.microsoft.com/office/drawing/2014/main" id="{457BE786-1432-AB17-C978-FA3335880D67}"/>
              </a:ext>
            </a:extLst>
          </p:cNvPr>
          <p:cNvGrpSpPr/>
          <p:nvPr/>
        </p:nvGrpSpPr>
        <p:grpSpPr>
          <a:xfrm>
            <a:off x="878774" y="403260"/>
            <a:ext cx="2834640" cy="1697002"/>
            <a:chOff x="0" y="401594"/>
            <a:chExt cx="3644565" cy="2186739"/>
          </a:xfrm>
          <a:effectLst>
            <a:outerShdw blurRad="50800" dist="38100" dir="5400000" algn="t" rotWithShape="0">
              <a:prstClr val="black">
                <a:alpha val="40000"/>
              </a:prstClr>
            </a:outerShdw>
          </a:effectLst>
        </p:grpSpPr>
        <p:sp>
          <p:nvSpPr>
            <p:cNvPr id="5" name="Rectangle 4">
              <a:extLst>
                <a:ext uri="{FF2B5EF4-FFF2-40B4-BE49-F238E27FC236}">
                  <a16:creationId xmlns:a16="http://schemas.microsoft.com/office/drawing/2014/main" id="{6A1DACC3-CE0E-0D23-7A7B-9EE7AD1278E2}"/>
                </a:ext>
              </a:extLst>
            </p:cNvPr>
            <p:cNvSpPr/>
            <p:nvPr/>
          </p:nvSpPr>
          <p:spPr>
            <a:xfrm>
              <a:off x="0" y="401594"/>
              <a:ext cx="3644565" cy="2186739"/>
            </a:xfrm>
            <a:prstGeom prst="rect">
              <a:avLst/>
            </a:prstGeom>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D3947A51-C9DD-34AE-F994-7AFC18381DD5}"/>
                </a:ext>
              </a:extLst>
            </p:cNvPr>
            <p:cNvSpPr txBox="1"/>
            <p:nvPr/>
          </p:nvSpPr>
          <p:spPr>
            <a:xfrm>
              <a:off x="0" y="401594"/>
              <a:ext cx="3644565" cy="2186739"/>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3600" kern="1200" dirty="0">
                  <a:latin typeface="Aptos" panose="020B0004020202020204" pitchFamily="34" charset="0"/>
                </a:rPr>
                <a:t>Stabilize the Foundation </a:t>
              </a:r>
            </a:p>
          </p:txBody>
        </p:sp>
      </p:grpSp>
    </p:spTree>
    <p:extLst>
      <p:ext uri="{BB962C8B-B14F-4D97-AF65-F5344CB8AC3E}">
        <p14:creationId xmlns:p14="http://schemas.microsoft.com/office/powerpoint/2010/main" val="2548279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DA704-B008-FE9D-E5DC-8470E5570FC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B540476-A32A-19CE-B6AA-B9D9B8496898}"/>
              </a:ext>
            </a:extLst>
          </p:cNvPr>
          <p:cNvSpPr txBox="1"/>
          <p:nvPr/>
        </p:nvSpPr>
        <p:spPr>
          <a:xfrm>
            <a:off x="855024" y="2518723"/>
            <a:ext cx="5014746" cy="3902971"/>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700" b="1" kern="1200" dirty="0">
                <a:solidFill>
                  <a:schemeClr val="tx2"/>
                </a:solidFill>
                <a:latin typeface="Aptos" panose="020B0004020202020204" pitchFamily="34" charset="0"/>
                <a:ea typeface="+mj-ea"/>
                <a:cs typeface="+mj-cs"/>
              </a:rPr>
              <a:t>Progress Update</a:t>
            </a:r>
          </a:p>
          <a:p>
            <a:pPr>
              <a:lnSpc>
                <a:spcPct val="90000"/>
              </a:lnSpc>
              <a:spcBef>
                <a:spcPct val="0"/>
              </a:spcBef>
              <a:spcAft>
                <a:spcPts val="600"/>
              </a:spcAft>
            </a:pPr>
            <a:endParaRPr lang="en-US" sz="2700" dirty="0">
              <a:solidFill>
                <a:schemeClr val="tx2"/>
              </a:solidFill>
              <a:latin typeface="Aptos" panose="020B0004020202020204" pitchFamily="34" charset="0"/>
              <a:ea typeface="+mj-ea"/>
              <a:cs typeface="+mj-cs"/>
            </a:endParaRPr>
          </a:p>
          <a:p>
            <a:pPr marL="342900" indent="-342900">
              <a:lnSpc>
                <a:spcPct val="90000"/>
              </a:lnSpc>
              <a:spcBef>
                <a:spcPct val="0"/>
              </a:spcBef>
              <a:spcAft>
                <a:spcPts val="600"/>
              </a:spcAft>
              <a:buFont typeface="Wingdings" panose="05000000000000000000" pitchFamily="2" charset="2"/>
              <a:buChar char="ü"/>
            </a:pPr>
            <a:r>
              <a:rPr lang="en-US" sz="2400" dirty="0">
                <a:solidFill>
                  <a:schemeClr val="tx2"/>
                </a:solidFill>
                <a:latin typeface="Aptos" panose="020B0004020202020204" pitchFamily="34" charset="0"/>
                <a:ea typeface="+mj-ea"/>
                <a:cs typeface="+mj-cs"/>
              </a:rPr>
              <a:t>Ensured system stability for OE12</a:t>
            </a:r>
          </a:p>
          <a:p>
            <a:pPr marL="342900" indent="-342900">
              <a:lnSpc>
                <a:spcPct val="90000"/>
              </a:lnSpc>
              <a:spcBef>
                <a:spcPct val="0"/>
              </a:spcBef>
              <a:spcAft>
                <a:spcPts val="600"/>
              </a:spcAft>
              <a:buFont typeface="Wingdings" panose="05000000000000000000" pitchFamily="2" charset="2"/>
              <a:buChar char="ü"/>
            </a:pPr>
            <a:endParaRPr lang="en-US" sz="2400" dirty="0">
              <a:solidFill>
                <a:schemeClr val="tx2"/>
              </a:solidFill>
              <a:latin typeface="Aptos" panose="020B0004020202020204" pitchFamily="34" charset="0"/>
              <a:ea typeface="+mj-ea"/>
              <a:cs typeface="+mj-cs"/>
            </a:endParaRPr>
          </a:p>
          <a:p>
            <a:pPr marL="342900" indent="-342900">
              <a:lnSpc>
                <a:spcPct val="90000"/>
              </a:lnSpc>
              <a:spcBef>
                <a:spcPct val="0"/>
              </a:spcBef>
              <a:spcAft>
                <a:spcPts val="600"/>
              </a:spcAft>
              <a:buFont typeface="Wingdings" panose="05000000000000000000" pitchFamily="2" charset="2"/>
              <a:buChar char="ü"/>
            </a:pPr>
            <a:r>
              <a:rPr lang="en-US" sz="2400" dirty="0">
                <a:solidFill>
                  <a:schemeClr val="tx2"/>
                </a:solidFill>
                <a:latin typeface="Aptos" panose="020B0004020202020204" pitchFamily="34" charset="0"/>
                <a:ea typeface="+mj-ea"/>
                <a:cs typeface="+mj-cs"/>
              </a:rPr>
              <a:t>Modernized our IT ecosystem</a:t>
            </a:r>
          </a:p>
          <a:p>
            <a:pPr marL="342900" indent="-342900">
              <a:lnSpc>
                <a:spcPct val="90000"/>
              </a:lnSpc>
              <a:spcBef>
                <a:spcPct val="0"/>
              </a:spcBef>
              <a:spcAft>
                <a:spcPts val="600"/>
              </a:spcAft>
              <a:buFont typeface="Wingdings" panose="05000000000000000000" pitchFamily="2" charset="2"/>
              <a:buChar char="ü"/>
            </a:pPr>
            <a:endParaRPr lang="en-US" sz="2400" dirty="0">
              <a:solidFill>
                <a:schemeClr val="tx2"/>
              </a:solidFill>
              <a:latin typeface="Aptos" panose="020B0004020202020204" pitchFamily="34" charset="0"/>
              <a:ea typeface="+mj-ea"/>
              <a:cs typeface="+mj-cs"/>
            </a:endParaRPr>
          </a:p>
          <a:p>
            <a:pPr marL="342900" indent="-342900">
              <a:lnSpc>
                <a:spcPct val="90000"/>
              </a:lnSpc>
              <a:spcBef>
                <a:spcPct val="0"/>
              </a:spcBef>
              <a:spcAft>
                <a:spcPts val="600"/>
              </a:spcAft>
              <a:buFont typeface="Wingdings" panose="05000000000000000000" pitchFamily="2" charset="2"/>
              <a:buChar char="ü"/>
            </a:pPr>
            <a:r>
              <a:rPr lang="en-US" sz="2400" dirty="0">
                <a:solidFill>
                  <a:schemeClr val="tx2"/>
                </a:solidFill>
                <a:latin typeface="Aptos" panose="020B0004020202020204" pitchFamily="34" charset="0"/>
                <a:ea typeface="+mj-ea"/>
                <a:cs typeface="+mj-cs"/>
              </a:rPr>
              <a:t>Increased security safeguards</a:t>
            </a:r>
          </a:p>
          <a:p>
            <a:pPr>
              <a:lnSpc>
                <a:spcPct val="90000"/>
              </a:lnSpc>
              <a:spcBef>
                <a:spcPct val="0"/>
              </a:spcBef>
              <a:spcAft>
                <a:spcPts val="600"/>
              </a:spcAft>
            </a:pPr>
            <a:endParaRPr lang="en-US" sz="2700" b="1" dirty="0">
              <a:solidFill>
                <a:schemeClr val="tx2"/>
              </a:solidFill>
              <a:latin typeface="Aptos" panose="020B0004020202020204" pitchFamily="34" charset="0"/>
              <a:ea typeface="+mj-ea"/>
              <a:cs typeface="+mj-cs"/>
            </a:endParaRPr>
          </a:p>
        </p:txBody>
      </p:sp>
      <p:sp>
        <p:nvSpPr>
          <p:cNvPr id="10" name="TextBox 9">
            <a:extLst>
              <a:ext uri="{FF2B5EF4-FFF2-40B4-BE49-F238E27FC236}">
                <a16:creationId xmlns:a16="http://schemas.microsoft.com/office/drawing/2014/main" id="{1C9449A5-5DD7-4034-5824-E021E21364E2}"/>
              </a:ext>
            </a:extLst>
          </p:cNvPr>
          <p:cNvSpPr txBox="1"/>
          <p:nvPr/>
        </p:nvSpPr>
        <p:spPr>
          <a:xfrm>
            <a:off x="7061803" y="2544762"/>
            <a:ext cx="4929666" cy="1914278"/>
          </a:xfrm>
          <a:prstGeom prst="rect">
            <a:avLst/>
          </a:prstGeom>
        </p:spPr>
        <p:txBody>
          <a:bodyPr vert="horz" lIns="91440" tIns="45720" rIns="91440" bIns="45720" rtlCol="0">
            <a:normAutofit fontScale="92500"/>
          </a:bodyPr>
          <a:lstStyle/>
          <a:p>
            <a:pPr>
              <a:lnSpc>
                <a:spcPct val="90000"/>
              </a:lnSpc>
              <a:spcBef>
                <a:spcPts val="1000"/>
              </a:spcBef>
            </a:pPr>
            <a:r>
              <a:rPr lang="en-US" sz="2000" b="1" kern="1200" dirty="0">
                <a:latin typeface="Aptos" panose="020B0004020202020204" pitchFamily="34" charset="0"/>
                <a:cs typeface="Segoe UI Semilight" panose="020B0402040204020203" pitchFamily="34" charset="0"/>
              </a:rPr>
              <a:t>Modernization</a:t>
            </a:r>
          </a:p>
          <a:p>
            <a:pPr>
              <a:lnSpc>
                <a:spcPct val="90000"/>
              </a:lnSpc>
              <a:spcBef>
                <a:spcPts val="1000"/>
              </a:spcBef>
            </a:pPr>
            <a:r>
              <a:rPr lang="en-US" dirty="0">
                <a:latin typeface="Aptos" panose="020B0004020202020204" pitchFamily="34" charset="0"/>
                <a:cs typeface="Segoe UI Semilight" panose="020B0402040204020203" pitchFamily="34" charset="0"/>
              </a:rPr>
              <a:t>Revised strategy and roadmap</a:t>
            </a:r>
          </a:p>
          <a:p>
            <a:pPr>
              <a:lnSpc>
                <a:spcPct val="90000"/>
              </a:lnSpc>
              <a:spcBef>
                <a:spcPts val="1000"/>
              </a:spcBef>
            </a:pPr>
            <a:r>
              <a:rPr lang="en-US" dirty="0">
                <a:latin typeface="Aptos" panose="020B0004020202020204" pitchFamily="34" charset="0"/>
                <a:cs typeface="Segoe UI Semilight" panose="020B0402040204020203" pitchFamily="34" charset="0"/>
              </a:rPr>
              <a:t>Migrated </a:t>
            </a:r>
            <a:r>
              <a:rPr lang="en-US" kern="1200" dirty="0">
                <a:latin typeface="Aptos" panose="020B0004020202020204" pitchFamily="34" charset="0"/>
                <a:cs typeface="Segoe UI Semilight" panose="020B0402040204020203" pitchFamily="34" charset="0"/>
              </a:rPr>
              <a:t>to new cloud environment</a:t>
            </a:r>
          </a:p>
          <a:p>
            <a:pPr>
              <a:lnSpc>
                <a:spcPct val="90000"/>
              </a:lnSpc>
              <a:spcBef>
                <a:spcPts val="1000"/>
              </a:spcBef>
            </a:pPr>
            <a:r>
              <a:rPr lang="en-US" kern="1200" dirty="0">
                <a:latin typeface="Aptos" panose="020B0004020202020204" pitchFamily="34" charset="0"/>
                <a:cs typeface="Segoe UI Semilight" panose="020B0402040204020203" pitchFamily="34" charset="0"/>
              </a:rPr>
              <a:t>Moved from Oracle to Microsoft Azure data base</a:t>
            </a:r>
          </a:p>
          <a:p>
            <a:pPr>
              <a:lnSpc>
                <a:spcPct val="90000"/>
              </a:lnSpc>
              <a:spcBef>
                <a:spcPts val="1000"/>
              </a:spcBef>
            </a:pPr>
            <a:r>
              <a:rPr lang="en-US" kern="1200" dirty="0">
                <a:latin typeface="Aptos" panose="020B0004020202020204" pitchFamily="34" charset="0"/>
                <a:cs typeface="Segoe UI Semilight" panose="020B0402040204020203" pitchFamily="34" charset="0"/>
              </a:rPr>
              <a:t>Rolled out initial Artificial Intelligence capabilities</a:t>
            </a:r>
          </a:p>
          <a:p>
            <a:pPr>
              <a:lnSpc>
                <a:spcPct val="90000"/>
              </a:lnSpc>
              <a:spcBef>
                <a:spcPts val="1000"/>
              </a:spcBef>
            </a:pPr>
            <a:endParaRPr lang="en-US" sz="1600" b="1" kern="1200" dirty="0">
              <a:latin typeface="Aptos" panose="020B0004020202020204" pitchFamily="34" charset="0"/>
              <a:cs typeface="Segoe UI Semilight" panose="020B0402040204020203" pitchFamily="34" charset="0"/>
            </a:endParaRPr>
          </a:p>
          <a:p>
            <a:pPr>
              <a:lnSpc>
                <a:spcPct val="90000"/>
              </a:lnSpc>
              <a:spcBef>
                <a:spcPts val="1000"/>
              </a:spcBef>
            </a:pPr>
            <a:endParaRPr lang="en-US" sz="1600" b="1" kern="1200" dirty="0">
              <a:latin typeface="Aptos" panose="020B0004020202020204" pitchFamily="34" charset="0"/>
              <a:cs typeface="Segoe UI Semilight" panose="020B0402040204020203" pitchFamily="34" charset="0"/>
            </a:endParaRPr>
          </a:p>
          <a:p>
            <a:pPr>
              <a:lnSpc>
                <a:spcPct val="90000"/>
              </a:lnSpc>
              <a:spcBef>
                <a:spcPts val="1000"/>
              </a:spcBef>
            </a:pPr>
            <a:endParaRPr lang="en-US" sz="1600" b="1" kern="1200" dirty="0">
              <a:latin typeface="Aptos" panose="020B0004020202020204" pitchFamily="34" charset="0"/>
              <a:cs typeface="Segoe UI Semilight" panose="020B0402040204020203" pitchFamily="34" charset="0"/>
            </a:endParaRPr>
          </a:p>
          <a:p>
            <a:pPr>
              <a:lnSpc>
                <a:spcPct val="90000"/>
              </a:lnSpc>
              <a:spcBef>
                <a:spcPts val="1000"/>
              </a:spcBef>
            </a:pPr>
            <a:endParaRPr lang="en-US" sz="1600" b="1" kern="1200" dirty="0">
              <a:latin typeface="Aptos" panose="020B0004020202020204" pitchFamily="34" charset="0"/>
              <a:cs typeface="Segoe UI Semilight" panose="020B0402040204020203" pitchFamily="34" charset="0"/>
            </a:endParaRPr>
          </a:p>
          <a:p>
            <a:pPr>
              <a:lnSpc>
                <a:spcPct val="90000"/>
              </a:lnSpc>
              <a:spcBef>
                <a:spcPts val="1000"/>
              </a:spcBef>
            </a:pPr>
            <a:endParaRPr lang="en-US" sz="1600" kern="1200" dirty="0">
              <a:latin typeface="Aptos" panose="020B0004020202020204" pitchFamily="34" charset="0"/>
              <a:cs typeface="Segoe UI Semilight" panose="020B0402040204020203" pitchFamily="34" charset="0"/>
            </a:endParaRPr>
          </a:p>
        </p:txBody>
      </p:sp>
      <p:sp>
        <p:nvSpPr>
          <p:cNvPr id="9" name="TextBox 8">
            <a:extLst>
              <a:ext uri="{FF2B5EF4-FFF2-40B4-BE49-F238E27FC236}">
                <a16:creationId xmlns:a16="http://schemas.microsoft.com/office/drawing/2014/main" id="{C31DCC97-DA30-46D3-8833-4CCB6B1B77B0}"/>
              </a:ext>
            </a:extLst>
          </p:cNvPr>
          <p:cNvSpPr txBox="1"/>
          <p:nvPr/>
        </p:nvSpPr>
        <p:spPr>
          <a:xfrm>
            <a:off x="6992559" y="5021288"/>
            <a:ext cx="4998910" cy="2032655"/>
          </a:xfrm>
          <a:prstGeom prst="rect">
            <a:avLst/>
          </a:prstGeom>
        </p:spPr>
        <p:txBody>
          <a:bodyPr vert="horz" lIns="91440" tIns="45720" rIns="91440" bIns="45720" rtlCol="0" anchor="ctr">
            <a:normAutofit fontScale="77500" lnSpcReduction="20000"/>
          </a:bodyPr>
          <a:lstStyle/>
          <a:p>
            <a:pPr>
              <a:lnSpc>
                <a:spcPct val="90000"/>
              </a:lnSpc>
              <a:spcBef>
                <a:spcPts val="1000"/>
              </a:spcBef>
            </a:pPr>
            <a:r>
              <a:rPr lang="en-US" sz="2600" b="1" kern="1200" dirty="0">
                <a:latin typeface="Aptos" panose="020B0004020202020204" pitchFamily="34" charset="0"/>
                <a:cs typeface="Segoe UI Light" panose="020B0502040204020203" pitchFamily="34" charset="0"/>
              </a:rPr>
              <a:t>Security </a:t>
            </a:r>
            <a:endParaRPr lang="en-US" sz="2600" b="1" dirty="0">
              <a:latin typeface="Aptos" panose="020B0004020202020204" pitchFamily="34" charset="0"/>
              <a:cs typeface="Segoe UI Semilight" panose="020B0402040204020203" pitchFamily="34" charset="0"/>
            </a:endParaRPr>
          </a:p>
          <a:p>
            <a:pPr>
              <a:lnSpc>
                <a:spcPct val="110000"/>
              </a:lnSpc>
              <a:spcBef>
                <a:spcPts val="1000"/>
              </a:spcBef>
            </a:pPr>
            <a:r>
              <a:rPr lang="en-US" sz="2300" dirty="0">
                <a:latin typeface="Aptos" panose="020B0004020202020204" pitchFamily="34" charset="0"/>
                <a:cs typeface="Segoe UI Semilight" panose="020B0402040204020203" pitchFamily="34" charset="0"/>
              </a:rPr>
              <a:t>New tools for vulnerability identification</a:t>
            </a:r>
          </a:p>
          <a:p>
            <a:pPr>
              <a:lnSpc>
                <a:spcPct val="110000"/>
              </a:lnSpc>
              <a:spcBef>
                <a:spcPts val="1000"/>
              </a:spcBef>
            </a:pPr>
            <a:r>
              <a:rPr lang="en-US" sz="2300" dirty="0">
                <a:latin typeface="Aptos" panose="020B0004020202020204" pitchFamily="34" charset="0"/>
                <a:cs typeface="Segoe UI Semilight" panose="020B0402040204020203" pitchFamily="34" charset="0"/>
              </a:rPr>
              <a:t>New systems for 24/7 logging and monitoring</a:t>
            </a:r>
          </a:p>
          <a:p>
            <a:pPr>
              <a:lnSpc>
                <a:spcPct val="110000"/>
              </a:lnSpc>
              <a:spcBef>
                <a:spcPts val="1000"/>
              </a:spcBef>
            </a:pPr>
            <a:r>
              <a:rPr lang="en-US" sz="2300" dirty="0">
                <a:latin typeface="Aptos" panose="020B0004020202020204" pitchFamily="34" charset="0"/>
                <a:cs typeface="Segoe UI Semilight" panose="020B0402040204020203" pitchFamily="34" charset="0"/>
              </a:rPr>
              <a:t>New capabilities to safeguard critical data</a:t>
            </a:r>
          </a:p>
          <a:p>
            <a:pPr>
              <a:lnSpc>
                <a:spcPct val="110000"/>
              </a:lnSpc>
              <a:spcBef>
                <a:spcPts val="1000"/>
              </a:spcBef>
            </a:pPr>
            <a:r>
              <a:rPr lang="en-US" sz="2300" dirty="0">
                <a:latin typeface="Aptos" panose="020B0004020202020204" pitchFamily="34" charset="0"/>
                <a:cs typeface="Segoe UI Semilight" panose="020B0402040204020203" pitchFamily="34" charset="0"/>
              </a:rPr>
              <a:t>Tri-annual IRS audit with no critical findings</a:t>
            </a:r>
          </a:p>
          <a:p>
            <a:pPr>
              <a:lnSpc>
                <a:spcPct val="90000"/>
              </a:lnSpc>
              <a:spcBef>
                <a:spcPts val="1000"/>
              </a:spcBef>
            </a:pPr>
            <a:r>
              <a:rPr lang="en-US" sz="700" kern="1200" dirty="0">
                <a:latin typeface="Aptos" panose="020B0004020202020204" pitchFamily="34" charset="0"/>
                <a:cs typeface="Segoe UI Light" panose="020B0502040204020203" pitchFamily="34" charset="0"/>
              </a:rPr>
              <a:t> </a:t>
            </a:r>
          </a:p>
          <a:p>
            <a:pPr>
              <a:lnSpc>
                <a:spcPct val="90000"/>
              </a:lnSpc>
              <a:spcBef>
                <a:spcPts val="1000"/>
              </a:spcBef>
            </a:pPr>
            <a:endParaRPr lang="en-US" sz="700" b="1" kern="1200" dirty="0">
              <a:latin typeface="Aptos" panose="020B0004020202020204" pitchFamily="34" charset="0"/>
              <a:cs typeface="Segoe UI Light" panose="020B0502040204020203" pitchFamily="34" charset="0"/>
            </a:endParaRPr>
          </a:p>
          <a:p>
            <a:pPr>
              <a:lnSpc>
                <a:spcPct val="90000"/>
              </a:lnSpc>
              <a:spcBef>
                <a:spcPts val="1000"/>
              </a:spcBef>
            </a:pPr>
            <a:endParaRPr lang="en-US" sz="700" b="1" kern="1200" dirty="0">
              <a:latin typeface="Aptos" panose="020B0004020202020204" pitchFamily="34" charset="0"/>
              <a:cs typeface="Segoe UI Light" panose="020B0502040204020203" pitchFamily="34" charset="0"/>
            </a:endParaRPr>
          </a:p>
          <a:p>
            <a:pPr>
              <a:lnSpc>
                <a:spcPct val="90000"/>
              </a:lnSpc>
              <a:spcBef>
                <a:spcPts val="1000"/>
              </a:spcBef>
            </a:pPr>
            <a:endParaRPr lang="en-US" sz="700" b="1" kern="1200" dirty="0">
              <a:latin typeface="Aptos" panose="020B0004020202020204" pitchFamily="34" charset="0"/>
              <a:cs typeface="Segoe UI Light" panose="020B0502040204020203" pitchFamily="34" charset="0"/>
            </a:endParaRPr>
          </a:p>
        </p:txBody>
      </p:sp>
      <p:sp>
        <p:nvSpPr>
          <p:cNvPr id="8" name="TextBox 7">
            <a:extLst>
              <a:ext uri="{FF2B5EF4-FFF2-40B4-BE49-F238E27FC236}">
                <a16:creationId xmlns:a16="http://schemas.microsoft.com/office/drawing/2014/main" id="{DAB26E46-3BFF-43C4-DE98-3A3D3841B235}"/>
              </a:ext>
            </a:extLst>
          </p:cNvPr>
          <p:cNvSpPr txBox="1"/>
          <p:nvPr/>
        </p:nvSpPr>
        <p:spPr>
          <a:xfrm>
            <a:off x="6923315" y="190286"/>
            <a:ext cx="5137398" cy="2354476"/>
          </a:xfrm>
          <a:prstGeom prst="rect">
            <a:avLst/>
          </a:prstGeom>
          <a:noFill/>
        </p:spPr>
        <p:txBody>
          <a:bodyPr vert="horz" lIns="91440" tIns="45720" rIns="91440" bIns="45720" rtlCol="0" anchor="ctr">
            <a:normAutofit/>
          </a:bodyPr>
          <a:lstStyle/>
          <a:p>
            <a:pPr>
              <a:lnSpc>
                <a:spcPct val="90000"/>
              </a:lnSpc>
              <a:spcBef>
                <a:spcPts val="1000"/>
              </a:spcBef>
            </a:pPr>
            <a:r>
              <a:rPr lang="en-US" sz="2000" b="1" kern="1200" dirty="0">
                <a:latin typeface="Aptos" panose="020B0004020202020204" pitchFamily="34" charset="0"/>
                <a:cs typeface="Segoe UI Light" panose="020B0502040204020203" pitchFamily="34" charset="0"/>
              </a:rPr>
              <a:t>System </a:t>
            </a:r>
            <a:r>
              <a:rPr lang="en-US" sz="2000" b="1" dirty="0">
                <a:latin typeface="Aptos" panose="020B0004020202020204" pitchFamily="34" charset="0"/>
                <a:cs typeface="Segoe UI Light" panose="020B0502040204020203" pitchFamily="34" charset="0"/>
              </a:rPr>
              <a:t>Stability </a:t>
            </a:r>
          </a:p>
          <a:p>
            <a:pPr>
              <a:lnSpc>
                <a:spcPct val="90000"/>
              </a:lnSpc>
              <a:spcBef>
                <a:spcPts val="1000"/>
              </a:spcBef>
            </a:pPr>
            <a:r>
              <a:rPr lang="en-US" dirty="0">
                <a:latin typeface="Aptos" panose="020B0004020202020204" pitchFamily="34" charset="0"/>
                <a:cs typeface="Segoe UI Light" panose="020B0502040204020203" pitchFamily="34" charset="0"/>
              </a:rPr>
              <a:t>Completed o</a:t>
            </a:r>
            <a:r>
              <a:rPr lang="en-US" kern="1200" dirty="0">
                <a:latin typeface="Aptos" panose="020B0004020202020204" pitchFamily="34" charset="0"/>
                <a:cs typeface="Segoe UI Light" panose="020B0502040204020203" pitchFamily="34" charset="0"/>
              </a:rPr>
              <a:t>ngoing maintenance and operations</a:t>
            </a:r>
            <a:endParaRPr lang="en-US" dirty="0">
              <a:latin typeface="Aptos" panose="020B0004020202020204" pitchFamily="34" charset="0"/>
              <a:cs typeface="Segoe UI Light" panose="020B0502040204020203" pitchFamily="34" charset="0"/>
            </a:endParaRPr>
          </a:p>
          <a:p>
            <a:pPr>
              <a:lnSpc>
                <a:spcPct val="90000"/>
              </a:lnSpc>
              <a:spcBef>
                <a:spcPts val="1000"/>
              </a:spcBef>
            </a:pPr>
            <a:r>
              <a:rPr lang="en-US" dirty="0">
                <a:latin typeface="Aptos" panose="020B0004020202020204" pitchFamily="34" charset="0"/>
                <a:cs typeface="Segoe UI Light" panose="020B0502040204020203" pitchFamily="34" charset="0"/>
              </a:rPr>
              <a:t>System readiness for OE12</a:t>
            </a:r>
            <a:endParaRPr lang="en-US" kern="1200" dirty="0">
              <a:latin typeface="Aptos" panose="020B0004020202020204" pitchFamily="34" charset="0"/>
              <a:cs typeface="Segoe UI Light" panose="020B0502040204020203" pitchFamily="34" charset="0"/>
            </a:endParaRPr>
          </a:p>
          <a:p>
            <a:pPr>
              <a:lnSpc>
                <a:spcPct val="90000"/>
              </a:lnSpc>
              <a:spcBef>
                <a:spcPts val="1000"/>
              </a:spcBef>
            </a:pPr>
            <a:r>
              <a:rPr lang="en-US" dirty="0">
                <a:latin typeface="Aptos" panose="020B0004020202020204" pitchFamily="34" charset="0"/>
                <a:cs typeface="Segoe UI Light" panose="020B0502040204020203" pitchFamily="34" charset="0"/>
              </a:rPr>
              <a:t>Achieved system stability and limited outages</a:t>
            </a:r>
            <a:endParaRPr lang="en-US" kern="1200" dirty="0">
              <a:latin typeface="Aptos" panose="020B0004020202020204" pitchFamily="34" charset="0"/>
              <a:cs typeface="Segoe UI Light" panose="020B0502040204020203" pitchFamily="34" charset="0"/>
            </a:endParaRPr>
          </a:p>
          <a:p>
            <a:pPr>
              <a:lnSpc>
                <a:spcPct val="90000"/>
              </a:lnSpc>
              <a:spcBef>
                <a:spcPts val="1000"/>
              </a:spcBef>
            </a:pPr>
            <a:r>
              <a:rPr lang="en-US" dirty="0">
                <a:latin typeface="Aptos" panose="020B0004020202020204" pitchFamily="34" charset="0"/>
                <a:cs typeface="Segoe UI Light" panose="020B0502040204020203" pitchFamily="34" charset="0"/>
              </a:rPr>
              <a:t>Supported record high customer traffic</a:t>
            </a:r>
            <a:endParaRPr lang="en-US" sz="400" kern="1200" dirty="0">
              <a:latin typeface="Aptos" panose="020B0004020202020204" pitchFamily="34" charset="0"/>
              <a:cs typeface="Segoe UI Light" panose="020B0502040204020203" pitchFamily="34" charset="0"/>
            </a:endParaRPr>
          </a:p>
          <a:p>
            <a:pPr>
              <a:lnSpc>
                <a:spcPct val="90000"/>
              </a:lnSpc>
              <a:spcBef>
                <a:spcPts val="1000"/>
              </a:spcBef>
            </a:pPr>
            <a:r>
              <a:rPr lang="en-US" sz="400" kern="1200" dirty="0">
                <a:latin typeface="Aptos" panose="020B0004020202020204" pitchFamily="34" charset="0"/>
                <a:cs typeface="Segoe UI Light" panose="020B0502040204020203" pitchFamily="34" charset="0"/>
              </a:rPr>
              <a:t> </a:t>
            </a:r>
          </a:p>
        </p:txBody>
      </p:sp>
      <p:grpSp>
        <p:nvGrpSpPr>
          <p:cNvPr id="2" name="Group 1">
            <a:extLst>
              <a:ext uri="{FF2B5EF4-FFF2-40B4-BE49-F238E27FC236}">
                <a16:creationId xmlns:a16="http://schemas.microsoft.com/office/drawing/2014/main" id="{630AD673-9485-16F0-8143-096F15185588}"/>
              </a:ext>
            </a:extLst>
          </p:cNvPr>
          <p:cNvGrpSpPr/>
          <p:nvPr/>
        </p:nvGrpSpPr>
        <p:grpSpPr>
          <a:xfrm>
            <a:off x="855024" y="417120"/>
            <a:ext cx="2834640" cy="1700784"/>
            <a:chOff x="3881134" y="340365"/>
            <a:chExt cx="3716497" cy="2186739"/>
          </a:xfrm>
          <a:effectLst>
            <a:outerShdw blurRad="50800" dist="38100" dir="5400000" algn="t" rotWithShape="0">
              <a:prstClr val="black">
                <a:alpha val="40000"/>
              </a:prstClr>
            </a:outerShdw>
          </a:effectLst>
        </p:grpSpPr>
        <p:sp>
          <p:nvSpPr>
            <p:cNvPr id="3" name="Rectangle 2">
              <a:extLst>
                <a:ext uri="{FF2B5EF4-FFF2-40B4-BE49-F238E27FC236}">
                  <a16:creationId xmlns:a16="http://schemas.microsoft.com/office/drawing/2014/main" id="{0660502C-7579-BC78-9B95-66B443DA7CCD}"/>
                </a:ext>
              </a:extLst>
            </p:cNvPr>
            <p:cNvSpPr/>
            <p:nvPr/>
          </p:nvSpPr>
          <p:spPr>
            <a:xfrm>
              <a:off x="3881134" y="340365"/>
              <a:ext cx="3644565" cy="2186739"/>
            </a:xfrm>
            <a:prstGeom prst="rect">
              <a:avLst/>
            </a:prstGeom>
            <a:solidFill>
              <a:srgbClr val="37713F"/>
            </a:solidFill>
            <a:ln>
              <a:noFill/>
            </a:ln>
          </p:spPr>
          <p:style>
            <a:lnRef idx="2">
              <a:schemeClr val="lt1">
                <a:hueOff val="0"/>
                <a:satOff val="0"/>
                <a:lumOff val="0"/>
                <a:alphaOff val="0"/>
              </a:schemeClr>
            </a:lnRef>
            <a:fillRef idx="1">
              <a:scrgbClr r="0" g="0" b="0"/>
            </a:fillRef>
            <a:effectRef idx="0">
              <a:schemeClr val="accent2">
                <a:hueOff val="-5319565"/>
                <a:satOff val="-27367"/>
                <a:lumOff val="6961"/>
                <a:alphaOff val="0"/>
              </a:schemeClr>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2569F6EA-1896-F243-6863-3C8170E9BF42}"/>
                </a:ext>
              </a:extLst>
            </p:cNvPr>
            <p:cNvSpPr txBox="1"/>
            <p:nvPr/>
          </p:nvSpPr>
          <p:spPr>
            <a:xfrm>
              <a:off x="3881134" y="340365"/>
              <a:ext cx="3716497" cy="2186739"/>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600" kern="1200" dirty="0"/>
                <a:t>Secure </a:t>
              </a:r>
              <a:r>
                <a:rPr lang="en-US" sz="2800" kern="1200" dirty="0"/>
                <a:t>&amp; </a:t>
              </a:r>
              <a:r>
                <a:rPr lang="en-US" sz="3600" kern="1200" dirty="0"/>
                <a:t>Modernize the Platform</a:t>
              </a:r>
            </a:p>
          </p:txBody>
        </p:sp>
      </p:grpSp>
    </p:spTree>
    <p:extLst>
      <p:ext uri="{BB962C8B-B14F-4D97-AF65-F5344CB8AC3E}">
        <p14:creationId xmlns:p14="http://schemas.microsoft.com/office/powerpoint/2010/main" val="490171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7CFA9-EFF3-E4C6-FC7C-2D952FD4CCC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0B03172-551E-DD6B-4CDE-BF83EE6E07A5}"/>
              </a:ext>
            </a:extLst>
          </p:cNvPr>
          <p:cNvSpPr txBox="1"/>
          <p:nvPr/>
        </p:nvSpPr>
        <p:spPr>
          <a:xfrm>
            <a:off x="878773" y="2398961"/>
            <a:ext cx="5498275" cy="3902971"/>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700" b="1" kern="1200" dirty="0">
                <a:solidFill>
                  <a:schemeClr val="tx2"/>
                </a:solidFill>
                <a:latin typeface="Aptos" panose="020B0004020202020204" pitchFamily="34" charset="0"/>
                <a:ea typeface="+mj-ea"/>
                <a:cs typeface="+mj-cs"/>
              </a:rPr>
              <a:t>Progress Update</a:t>
            </a:r>
          </a:p>
          <a:p>
            <a:pPr>
              <a:lnSpc>
                <a:spcPct val="90000"/>
              </a:lnSpc>
              <a:spcBef>
                <a:spcPct val="0"/>
              </a:spcBef>
              <a:spcAft>
                <a:spcPts val="600"/>
              </a:spcAft>
            </a:pPr>
            <a:endParaRPr lang="en-US" sz="2700" dirty="0">
              <a:solidFill>
                <a:schemeClr val="tx2"/>
              </a:solidFill>
              <a:latin typeface="Aptos" panose="020B0004020202020204" pitchFamily="34" charset="0"/>
              <a:ea typeface="+mj-ea"/>
              <a:cs typeface="+mj-cs"/>
            </a:endParaRPr>
          </a:p>
          <a:p>
            <a:pPr marL="342900" indent="-342900">
              <a:lnSpc>
                <a:spcPct val="90000"/>
              </a:lnSpc>
              <a:spcBef>
                <a:spcPct val="0"/>
              </a:spcBef>
              <a:spcAft>
                <a:spcPts val="600"/>
              </a:spcAft>
              <a:buFont typeface="Wingdings" panose="05000000000000000000" pitchFamily="2" charset="2"/>
              <a:buChar char="ü"/>
            </a:pPr>
            <a:r>
              <a:rPr lang="en-US" sz="2400" dirty="0">
                <a:solidFill>
                  <a:schemeClr val="tx2"/>
                </a:solidFill>
                <a:latin typeface="Aptos" panose="020B0004020202020204" pitchFamily="34" charset="0"/>
                <a:ea typeface="+mj-ea"/>
                <a:cs typeface="+mj-cs"/>
              </a:rPr>
              <a:t>Immigrant health coverage expanded</a:t>
            </a:r>
          </a:p>
          <a:p>
            <a:pPr>
              <a:lnSpc>
                <a:spcPct val="90000"/>
              </a:lnSpc>
              <a:spcBef>
                <a:spcPct val="0"/>
              </a:spcBef>
              <a:spcAft>
                <a:spcPts val="600"/>
              </a:spcAft>
            </a:pPr>
            <a:endParaRPr lang="en-US" sz="2400" dirty="0">
              <a:solidFill>
                <a:schemeClr val="tx2"/>
              </a:solidFill>
              <a:latin typeface="Aptos" panose="020B0004020202020204" pitchFamily="34" charset="0"/>
              <a:ea typeface="+mj-ea"/>
              <a:cs typeface="+mj-cs"/>
            </a:endParaRPr>
          </a:p>
          <a:p>
            <a:pPr marL="342900" indent="-342900">
              <a:lnSpc>
                <a:spcPct val="90000"/>
              </a:lnSpc>
              <a:spcBef>
                <a:spcPct val="0"/>
              </a:spcBef>
              <a:spcAft>
                <a:spcPts val="600"/>
              </a:spcAft>
              <a:buFont typeface="Wingdings" panose="05000000000000000000" pitchFamily="2" charset="2"/>
              <a:buChar char="ü"/>
            </a:pPr>
            <a:r>
              <a:rPr lang="en-US" sz="2400" dirty="0">
                <a:solidFill>
                  <a:schemeClr val="tx2"/>
                </a:solidFill>
                <a:latin typeface="Aptos" panose="020B0004020202020204" pitchFamily="34" charset="0"/>
                <a:ea typeface="+mj-ea"/>
                <a:cs typeface="+mj-cs"/>
              </a:rPr>
              <a:t>Affordability improved through Cascade Care tools</a:t>
            </a:r>
          </a:p>
          <a:p>
            <a:pPr marL="342900" indent="-342900">
              <a:lnSpc>
                <a:spcPct val="90000"/>
              </a:lnSpc>
              <a:spcBef>
                <a:spcPct val="0"/>
              </a:spcBef>
              <a:spcAft>
                <a:spcPts val="600"/>
              </a:spcAft>
              <a:buFont typeface="Wingdings" panose="05000000000000000000" pitchFamily="2" charset="2"/>
              <a:buChar char="ü"/>
            </a:pPr>
            <a:endParaRPr lang="en-US" sz="2400" dirty="0">
              <a:solidFill>
                <a:schemeClr val="tx2"/>
              </a:solidFill>
              <a:latin typeface="Aptos" panose="020B0004020202020204" pitchFamily="34" charset="0"/>
              <a:ea typeface="+mj-ea"/>
              <a:cs typeface="+mj-cs"/>
            </a:endParaRPr>
          </a:p>
          <a:p>
            <a:pPr marL="342900" indent="-342900">
              <a:lnSpc>
                <a:spcPct val="90000"/>
              </a:lnSpc>
              <a:spcBef>
                <a:spcPct val="0"/>
              </a:spcBef>
              <a:spcAft>
                <a:spcPts val="600"/>
              </a:spcAft>
              <a:buFont typeface="Wingdings" panose="05000000000000000000" pitchFamily="2" charset="2"/>
              <a:buChar char="ü"/>
            </a:pPr>
            <a:r>
              <a:rPr lang="en-US" sz="2400" dirty="0">
                <a:solidFill>
                  <a:schemeClr val="tx2"/>
                </a:solidFill>
                <a:latin typeface="Aptos" panose="020B0004020202020204" pitchFamily="34" charset="0"/>
                <a:ea typeface="+mj-ea"/>
                <a:cs typeface="+mj-cs"/>
              </a:rPr>
              <a:t>Trust built through greater investment in community partnerships </a:t>
            </a:r>
          </a:p>
          <a:p>
            <a:pPr>
              <a:lnSpc>
                <a:spcPct val="90000"/>
              </a:lnSpc>
              <a:spcBef>
                <a:spcPct val="0"/>
              </a:spcBef>
              <a:spcAft>
                <a:spcPts val="600"/>
              </a:spcAft>
            </a:pPr>
            <a:endParaRPr lang="en-US" sz="2400" dirty="0">
              <a:solidFill>
                <a:schemeClr val="tx2"/>
              </a:solidFill>
              <a:latin typeface="Aptos" panose="020B0004020202020204" pitchFamily="34" charset="0"/>
              <a:ea typeface="+mj-ea"/>
              <a:cs typeface="+mj-cs"/>
            </a:endParaRPr>
          </a:p>
          <a:p>
            <a:pPr>
              <a:lnSpc>
                <a:spcPct val="90000"/>
              </a:lnSpc>
              <a:spcBef>
                <a:spcPct val="0"/>
              </a:spcBef>
              <a:spcAft>
                <a:spcPts val="600"/>
              </a:spcAft>
            </a:pPr>
            <a:endParaRPr lang="en-US" sz="2700" b="1" dirty="0">
              <a:solidFill>
                <a:schemeClr val="tx2"/>
              </a:solidFill>
              <a:latin typeface="Aptos" panose="020B0004020202020204" pitchFamily="34" charset="0"/>
              <a:ea typeface="+mj-ea"/>
              <a:cs typeface="+mj-cs"/>
            </a:endParaRPr>
          </a:p>
        </p:txBody>
      </p:sp>
      <p:sp>
        <p:nvSpPr>
          <p:cNvPr id="10" name="TextBox 9">
            <a:extLst>
              <a:ext uri="{FF2B5EF4-FFF2-40B4-BE49-F238E27FC236}">
                <a16:creationId xmlns:a16="http://schemas.microsoft.com/office/drawing/2014/main" id="{787219EA-9BF5-EE7D-C1D4-639560FFE811}"/>
              </a:ext>
            </a:extLst>
          </p:cNvPr>
          <p:cNvSpPr txBox="1"/>
          <p:nvPr/>
        </p:nvSpPr>
        <p:spPr>
          <a:xfrm>
            <a:off x="6992559" y="2398961"/>
            <a:ext cx="5137398" cy="2149288"/>
          </a:xfrm>
          <a:prstGeom prst="rect">
            <a:avLst/>
          </a:prstGeom>
        </p:spPr>
        <p:txBody>
          <a:bodyPr vert="horz" lIns="91440" tIns="45720" rIns="91440" bIns="45720" rtlCol="0">
            <a:normAutofit fontScale="92500"/>
          </a:bodyPr>
          <a:lstStyle/>
          <a:p>
            <a:pPr>
              <a:lnSpc>
                <a:spcPct val="90000"/>
              </a:lnSpc>
              <a:spcBef>
                <a:spcPts val="1000"/>
              </a:spcBef>
            </a:pPr>
            <a:r>
              <a:rPr lang="en-US" sz="2000" b="1" kern="1200" dirty="0">
                <a:latin typeface="Aptos" panose="020B0004020202020204" pitchFamily="34" charset="0"/>
                <a:cs typeface="Segoe UI Semilight" panose="020B0402040204020203" pitchFamily="34" charset="0"/>
              </a:rPr>
              <a:t>Affordability Gains</a:t>
            </a:r>
          </a:p>
          <a:p>
            <a:pPr>
              <a:lnSpc>
                <a:spcPct val="90000"/>
              </a:lnSpc>
              <a:spcBef>
                <a:spcPts val="1000"/>
              </a:spcBef>
            </a:pPr>
            <a:r>
              <a:rPr lang="en-US" dirty="0">
                <a:latin typeface="Aptos" panose="020B0004020202020204" pitchFamily="34" charset="0"/>
                <a:cs typeface="Segoe UI Semilight" panose="020B0402040204020203" pitchFamily="34" charset="0"/>
              </a:rPr>
              <a:t>Public option available statewide first time ever</a:t>
            </a:r>
            <a:endParaRPr lang="en-US" kern="1200" dirty="0">
              <a:latin typeface="Aptos" panose="020B0004020202020204" pitchFamily="34" charset="0"/>
              <a:cs typeface="Segoe UI Semilight" panose="020B0402040204020203" pitchFamily="34" charset="0"/>
            </a:endParaRPr>
          </a:p>
          <a:p>
            <a:pPr>
              <a:lnSpc>
                <a:spcPct val="90000"/>
              </a:lnSpc>
              <a:spcBef>
                <a:spcPts val="1000"/>
              </a:spcBef>
            </a:pPr>
            <a:r>
              <a:rPr lang="en-US" dirty="0">
                <a:latin typeface="Aptos" panose="020B0004020202020204" pitchFamily="34" charset="0"/>
                <a:cs typeface="Segoe UI Semilight" panose="020B0402040204020203" pitchFamily="34" charset="0"/>
              </a:rPr>
              <a:t>79 percent of customers chose a standard plan </a:t>
            </a:r>
            <a:endParaRPr lang="en-US" kern="1200" dirty="0">
              <a:latin typeface="Aptos" panose="020B0004020202020204" pitchFamily="34" charset="0"/>
              <a:cs typeface="Segoe UI Semilight" panose="020B0402040204020203" pitchFamily="34" charset="0"/>
            </a:endParaRPr>
          </a:p>
          <a:p>
            <a:pPr>
              <a:lnSpc>
                <a:spcPct val="90000"/>
              </a:lnSpc>
              <a:spcBef>
                <a:spcPts val="1000"/>
              </a:spcBef>
            </a:pPr>
            <a:r>
              <a:rPr lang="en-US" dirty="0">
                <a:latin typeface="Aptos" panose="020B0004020202020204" pitchFamily="34" charset="0"/>
                <a:cs typeface="Segoe UI Semilight" panose="020B0402040204020203" pitchFamily="34" charset="0"/>
              </a:rPr>
              <a:t>115,000 benefited from Cascade Care Savings (CCS)</a:t>
            </a:r>
          </a:p>
          <a:p>
            <a:pPr>
              <a:lnSpc>
                <a:spcPct val="90000"/>
              </a:lnSpc>
              <a:spcBef>
                <a:spcPts val="1000"/>
              </a:spcBef>
            </a:pPr>
            <a:r>
              <a:rPr lang="en-US" dirty="0">
                <a:latin typeface="Aptos" panose="020B0004020202020204" pitchFamily="34" charset="0"/>
                <a:cs typeface="Segoe UI Semilight" panose="020B0402040204020203" pitchFamily="34" charset="0"/>
              </a:rPr>
              <a:t>41 percent of customers paid $100 or less per month</a:t>
            </a:r>
            <a:endParaRPr lang="en-US" kern="1200" dirty="0">
              <a:latin typeface="Aptos" panose="020B0004020202020204" pitchFamily="34" charset="0"/>
              <a:cs typeface="Segoe UI Semilight" panose="020B0402040204020203" pitchFamily="34" charset="0"/>
            </a:endParaRPr>
          </a:p>
          <a:p>
            <a:pPr>
              <a:lnSpc>
                <a:spcPct val="90000"/>
              </a:lnSpc>
              <a:spcBef>
                <a:spcPts val="1000"/>
              </a:spcBef>
            </a:pPr>
            <a:endParaRPr lang="en-US" sz="1600" b="1" kern="1200" dirty="0">
              <a:latin typeface="Aptos" panose="020B0004020202020204" pitchFamily="34" charset="0"/>
              <a:cs typeface="Segoe UI Semilight" panose="020B0402040204020203" pitchFamily="34" charset="0"/>
            </a:endParaRPr>
          </a:p>
          <a:p>
            <a:pPr>
              <a:lnSpc>
                <a:spcPct val="90000"/>
              </a:lnSpc>
              <a:spcBef>
                <a:spcPts val="1000"/>
              </a:spcBef>
            </a:pPr>
            <a:endParaRPr lang="en-US" sz="1600" b="1" kern="1200" dirty="0">
              <a:latin typeface="Aptos" panose="020B0004020202020204" pitchFamily="34" charset="0"/>
              <a:cs typeface="Segoe UI Semilight" panose="020B0402040204020203" pitchFamily="34" charset="0"/>
            </a:endParaRPr>
          </a:p>
          <a:p>
            <a:pPr>
              <a:lnSpc>
                <a:spcPct val="90000"/>
              </a:lnSpc>
              <a:spcBef>
                <a:spcPts val="1000"/>
              </a:spcBef>
            </a:pPr>
            <a:endParaRPr lang="en-US" sz="1600" b="1" kern="1200" dirty="0">
              <a:latin typeface="Aptos" panose="020B0004020202020204" pitchFamily="34" charset="0"/>
              <a:cs typeface="Segoe UI Semilight" panose="020B0402040204020203" pitchFamily="34" charset="0"/>
            </a:endParaRPr>
          </a:p>
          <a:p>
            <a:pPr>
              <a:lnSpc>
                <a:spcPct val="90000"/>
              </a:lnSpc>
              <a:spcBef>
                <a:spcPts val="1000"/>
              </a:spcBef>
            </a:pPr>
            <a:endParaRPr lang="en-US" sz="1600" b="1" kern="1200" dirty="0">
              <a:latin typeface="Aptos" panose="020B0004020202020204" pitchFamily="34" charset="0"/>
              <a:cs typeface="Segoe UI Semilight" panose="020B0402040204020203" pitchFamily="34" charset="0"/>
            </a:endParaRPr>
          </a:p>
          <a:p>
            <a:pPr>
              <a:lnSpc>
                <a:spcPct val="90000"/>
              </a:lnSpc>
              <a:spcBef>
                <a:spcPts val="1000"/>
              </a:spcBef>
            </a:pPr>
            <a:endParaRPr lang="en-US" sz="1600" kern="1200" dirty="0">
              <a:latin typeface="Aptos" panose="020B0004020202020204" pitchFamily="34" charset="0"/>
              <a:cs typeface="Segoe UI Semilight" panose="020B0402040204020203" pitchFamily="34" charset="0"/>
            </a:endParaRPr>
          </a:p>
        </p:txBody>
      </p:sp>
      <p:sp>
        <p:nvSpPr>
          <p:cNvPr id="9" name="TextBox 8">
            <a:extLst>
              <a:ext uri="{FF2B5EF4-FFF2-40B4-BE49-F238E27FC236}">
                <a16:creationId xmlns:a16="http://schemas.microsoft.com/office/drawing/2014/main" id="{F72EB9A7-175D-AADE-91F0-0A152290F485}"/>
              </a:ext>
            </a:extLst>
          </p:cNvPr>
          <p:cNvSpPr txBox="1"/>
          <p:nvPr/>
        </p:nvSpPr>
        <p:spPr>
          <a:xfrm>
            <a:off x="6992559" y="4825345"/>
            <a:ext cx="4998910" cy="2032655"/>
          </a:xfrm>
          <a:prstGeom prst="rect">
            <a:avLst/>
          </a:prstGeom>
        </p:spPr>
        <p:txBody>
          <a:bodyPr vert="horz" lIns="91440" tIns="45720" rIns="91440" bIns="45720" rtlCol="0" anchor="ctr">
            <a:normAutofit fontScale="70000" lnSpcReduction="20000"/>
          </a:bodyPr>
          <a:lstStyle/>
          <a:p>
            <a:pPr>
              <a:lnSpc>
                <a:spcPct val="90000"/>
              </a:lnSpc>
              <a:spcBef>
                <a:spcPts val="1000"/>
              </a:spcBef>
            </a:pPr>
            <a:r>
              <a:rPr lang="en-US" sz="2700" b="1" kern="1200" dirty="0">
                <a:latin typeface="Aptos" panose="020B0004020202020204" pitchFamily="34" charset="0"/>
                <a:cs typeface="Segoe UI Light" panose="020B0502040204020203" pitchFamily="34" charset="0"/>
              </a:rPr>
              <a:t>Community Partnerships</a:t>
            </a:r>
            <a:endParaRPr lang="en-US" sz="2700" b="1" dirty="0">
              <a:latin typeface="Aptos" panose="020B0004020202020204" pitchFamily="34" charset="0"/>
              <a:cs typeface="Segoe UI Semilight" panose="020B0402040204020203" pitchFamily="34" charset="0"/>
            </a:endParaRPr>
          </a:p>
          <a:p>
            <a:pPr>
              <a:lnSpc>
                <a:spcPct val="110000"/>
              </a:lnSpc>
              <a:spcBef>
                <a:spcPts val="1000"/>
              </a:spcBef>
            </a:pPr>
            <a:r>
              <a:rPr lang="en-US" sz="2400" dirty="0">
                <a:latin typeface="Aptos" panose="020B0004020202020204" pitchFamily="34" charset="0"/>
                <a:cs typeface="Segoe UI Semilight" panose="020B0402040204020203" pitchFamily="34" charset="0"/>
              </a:rPr>
              <a:t>More active engagement with lead organizations</a:t>
            </a:r>
          </a:p>
          <a:p>
            <a:pPr>
              <a:lnSpc>
                <a:spcPct val="110000"/>
              </a:lnSpc>
              <a:spcBef>
                <a:spcPts val="1000"/>
              </a:spcBef>
            </a:pPr>
            <a:r>
              <a:rPr lang="en-US" sz="2400" dirty="0">
                <a:latin typeface="Aptos" panose="020B0004020202020204" pitchFamily="34" charset="0"/>
                <a:cs typeface="Segoe UI Semilight" panose="020B0402040204020203" pitchFamily="34" charset="0"/>
              </a:rPr>
              <a:t>Deepened tribal engagement </a:t>
            </a:r>
          </a:p>
          <a:p>
            <a:pPr>
              <a:lnSpc>
                <a:spcPct val="110000"/>
              </a:lnSpc>
              <a:spcBef>
                <a:spcPts val="1000"/>
              </a:spcBef>
            </a:pPr>
            <a:r>
              <a:rPr lang="en-US" sz="2400" dirty="0">
                <a:latin typeface="Aptos" panose="020B0004020202020204" pitchFamily="34" charset="0"/>
                <a:cs typeface="Segoe UI Semilight" panose="020B0402040204020203" pitchFamily="34" charset="0"/>
              </a:rPr>
              <a:t>Revitalized Health Equity technical advisory group</a:t>
            </a:r>
          </a:p>
          <a:p>
            <a:pPr>
              <a:lnSpc>
                <a:spcPct val="110000"/>
              </a:lnSpc>
              <a:spcBef>
                <a:spcPts val="1000"/>
              </a:spcBef>
            </a:pPr>
            <a:r>
              <a:rPr lang="en-US" sz="2400" dirty="0">
                <a:latin typeface="Aptos" panose="020B0004020202020204" pitchFamily="34" charset="0"/>
                <a:cs typeface="Segoe UI Semilight" panose="020B0402040204020203" pitchFamily="34" charset="0"/>
              </a:rPr>
              <a:t>Grew and improved language access</a:t>
            </a:r>
            <a:endParaRPr lang="en-US" sz="2400" b="1" kern="1200" dirty="0">
              <a:latin typeface="Aptos" panose="020B0004020202020204" pitchFamily="34" charset="0"/>
              <a:cs typeface="Segoe UI Light" panose="020B0502040204020203" pitchFamily="34" charset="0"/>
            </a:endParaRPr>
          </a:p>
          <a:p>
            <a:pPr>
              <a:lnSpc>
                <a:spcPct val="90000"/>
              </a:lnSpc>
              <a:spcBef>
                <a:spcPts val="1000"/>
              </a:spcBef>
            </a:pPr>
            <a:endParaRPr lang="en-US" sz="700" b="1" kern="1200" dirty="0">
              <a:latin typeface="Aptos" panose="020B0004020202020204" pitchFamily="34" charset="0"/>
              <a:cs typeface="Segoe UI Light" panose="020B0502040204020203" pitchFamily="34" charset="0"/>
            </a:endParaRPr>
          </a:p>
          <a:p>
            <a:pPr>
              <a:lnSpc>
                <a:spcPct val="90000"/>
              </a:lnSpc>
              <a:spcBef>
                <a:spcPts val="1000"/>
              </a:spcBef>
            </a:pPr>
            <a:endParaRPr lang="en-US" sz="700" b="1" kern="1200" dirty="0">
              <a:latin typeface="Aptos" panose="020B0004020202020204" pitchFamily="34" charset="0"/>
              <a:cs typeface="Segoe UI Light" panose="020B0502040204020203" pitchFamily="34" charset="0"/>
            </a:endParaRPr>
          </a:p>
        </p:txBody>
      </p:sp>
      <p:sp>
        <p:nvSpPr>
          <p:cNvPr id="8" name="TextBox 7">
            <a:extLst>
              <a:ext uri="{FF2B5EF4-FFF2-40B4-BE49-F238E27FC236}">
                <a16:creationId xmlns:a16="http://schemas.microsoft.com/office/drawing/2014/main" id="{E0A46B07-512A-8FFB-F29C-E5A762C2BAC7}"/>
              </a:ext>
            </a:extLst>
          </p:cNvPr>
          <p:cNvSpPr txBox="1"/>
          <p:nvPr/>
        </p:nvSpPr>
        <p:spPr>
          <a:xfrm>
            <a:off x="6923315" y="190286"/>
            <a:ext cx="5137398" cy="2354476"/>
          </a:xfrm>
          <a:prstGeom prst="rect">
            <a:avLst/>
          </a:prstGeom>
          <a:noFill/>
        </p:spPr>
        <p:txBody>
          <a:bodyPr vert="horz" lIns="91440" tIns="45720" rIns="91440" bIns="45720" rtlCol="0" anchor="ctr">
            <a:normAutofit lnSpcReduction="10000"/>
          </a:bodyPr>
          <a:lstStyle/>
          <a:p>
            <a:pPr>
              <a:lnSpc>
                <a:spcPct val="90000"/>
              </a:lnSpc>
              <a:spcBef>
                <a:spcPts val="1000"/>
              </a:spcBef>
            </a:pPr>
            <a:r>
              <a:rPr lang="en-US" sz="1900" b="1" kern="1200" dirty="0">
                <a:latin typeface="Aptos" panose="020B0004020202020204" pitchFamily="34" charset="0"/>
                <a:cs typeface="Segoe UI Light" panose="020B0502040204020203" pitchFamily="34" charset="0"/>
              </a:rPr>
              <a:t>Immigrant Health Coverage expansions</a:t>
            </a:r>
          </a:p>
          <a:p>
            <a:pPr>
              <a:lnSpc>
                <a:spcPct val="90000"/>
              </a:lnSpc>
              <a:spcBef>
                <a:spcPts val="1000"/>
              </a:spcBef>
            </a:pPr>
            <a:r>
              <a:rPr lang="en-US" sz="1700" kern="1200" dirty="0">
                <a:latin typeface="Aptos" panose="020B0004020202020204" pitchFamily="34" charset="0"/>
                <a:cs typeface="Segoe UI Light" panose="020B0502040204020203" pitchFamily="34" charset="0"/>
              </a:rPr>
              <a:t>Enrolled 2,000 in Qualified Health Expansion</a:t>
            </a:r>
          </a:p>
          <a:p>
            <a:pPr>
              <a:lnSpc>
                <a:spcPct val="90000"/>
              </a:lnSpc>
              <a:spcBef>
                <a:spcPts val="1000"/>
              </a:spcBef>
            </a:pPr>
            <a:r>
              <a:rPr lang="en-US" sz="1700" kern="1200" dirty="0">
                <a:latin typeface="Aptos" panose="020B0004020202020204" pitchFamily="34" charset="0"/>
                <a:cs typeface="Segoe UI Light" panose="020B0502040204020203" pitchFamily="34" charset="0"/>
              </a:rPr>
              <a:t>Enrolled 12,000 in Apple Health Expansion</a:t>
            </a:r>
          </a:p>
          <a:p>
            <a:pPr>
              <a:lnSpc>
                <a:spcPct val="90000"/>
              </a:lnSpc>
              <a:spcBef>
                <a:spcPts val="1000"/>
              </a:spcBef>
            </a:pPr>
            <a:r>
              <a:rPr lang="en-US" sz="1700" dirty="0">
                <a:latin typeface="Aptos" panose="020B0004020202020204" pitchFamily="34" charset="0"/>
                <a:cs typeface="Segoe UI Light" panose="020B0502040204020203" pitchFamily="34" charset="0"/>
              </a:rPr>
              <a:t>Enabled DACA population access to federal subsidies</a:t>
            </a:r>
          </a:p>
          <a:p>
            <a:pPr>
              <a:lnSpc>
                <a:spcPct val="90000"/>
              </a:lnSpc>
              <a:spcBef>
                <a:spcPts val="1000"/>
              </a:spcBef>
            </a:pPr>
            <a:r>
              <a:rPr lang="en-US" sz="1700" dirty="0">
                <a:latin typeface="Aptos" panose="020B0004020202020204" pitchFamily="34" charset="0"/>
                <a:cs typeface="Segoe UI Light" panose="020B0502040204020203" pitchFamily="34" charset="0"/>
              </a:rPr>
              <a:t>Direct grants to CBOs enabled tailored outreach </a:t>
            </a:r>
            <a:endParaRPr lang="en-US" sz="1700" kern="1200" dirty="0">
              <a:latin typeface="Aptos" panose="020B0004020202020204" pitchFamily="34" charset="0"/>
              <a:cs typeface="Segoe UI Light" panose="020B0502040204020203" pitchFamily="34" charset="0"/>
            </a:endParaRPr>
          </a:p>
          <a:p>
            <a:pPr>
              <a:lnSpc>
                <a:spcPct val="90000"/>
              </a:lnSpc>
              <a:spcBef>
                <a:spcPts val="1000"/>
              </a:spcBef>
            </a:pPr>
            <a:endParaRPr lang="en-US" sz="400" kern="1200" dirty="0">
              <a:latin typeface="Aptos" panose="020B0004020202020204" pitchFamily="34" charset="0"/>
              <a:cs typeface="Segoe UI Light" panose="020B0502040204020203" pitchFamily="34" charset="0"/>
            </a:endParaRPr>
          </a:p>
          <a:p>
            <a:pPr>
              <a:lnSpc>
                <a:spcPct val="90000"/>
              </a:lnSpc>
              <a:spcBef>
                <a:spcPts val="1000"/>
              </a:spcBef>
            </a:pPr>
            <a:r>
              <a:rPr lang="en-US" sz="400" kern="1200" dirty="0">
                <a:latin typeface="Aptos" panose="020B0004020202020204" pitchFamily="34" charset="0"/>
                <a:cs typeface="Segoe UI Light" panose="020B0502040204020203" pitchFamily="34" charset="0"/>
              </a:rPr>
              <a:t> </a:t>
            </a:r>
          </a:p>
        </p:txBody>
      </p:sp>
      <p:grpSp>
        <p:nvGrpSpPr>
          <p:cNvPr id="3" name="Group 2">
            <a:extLst>
              <a:ext uri="{FF2B5EF4-FFF2-40B4-BE49-F238E27FC236}">
                <a16:creationId xmlns:a16="http://schemas.microsoft.com/office/drawing/2014/main" id="{B775A23E-336C-52BF-C35A-87333C35EC52}"/>
              </a:ext>
            </a:extLst>
          </p:cNvPr>
          <p:cNvGrpSpPr/>
          <p:nvPr/>
        </p:nvGrpSpPr>
        <p:grpSpPr>
          <a:xfrm>
            <a:off x="878773" y="359880"/>
            <a:ext cx="2834640" cy="1700784"/>
            <a:chOff x="7789202" y="325947"/>
            <a:chExt cx="3644565" cy="2186739"/>
          </a:xfrm>
        </p:grpSpPr>
        <p:sp>
          <p:nvSpPr>
            <p:cNvPr id="5" name="Rectangle 4">
              <a:extLst>
                <a:ext uri="{FF2B5EF4-FFF2-40B4-BE49-F238E27FC236}">
                  <a16:creationId xmlns:a16="http://schemas.microsoft.com/office/drawing/2014/main" id="{6AD0A9F3-E0AC-9710-4673-56EDF9B75703}"/>
                </a:ext>
              </a:extLst>
            </p:cNvPr>
            <p:cNvSpPr/>
            <p:nvPr/>
          </p:nvSpPr>
          <p:spPr>
            <a:xfrm>
              <a:off x="7789202" y="325947"/>
              <a:ext cx="3644565" cy="2186739"/>
            </a:xfrm>
            <a:prstGeom prst="rect">
              <a:avLst/>
            </a:prstGeom>
          </p:spPr>
          <p:style>
            <a:lnRef idx="2">
              <a:schemeClr val="lt1">
                <a:hueOff val="0"/>
                <a:satOff val="0"/>
                <a:lumOff val="0"/>
                <a:alphaOff val="0"/>
              </a:schemeClr>
            </a:lnRef>
            <a:fillRef idx="1">
              <a:schemeClr val="accent2">
                <a:hueOff val="-10639129"/>
                <a:satOff val="-54734"/>
                <a:lumOff val="13922"/>
                <a:alphaOff val="0"/>
              </a:schemeClr>
            </a:fillRef>
            <a:effectRef idx="0">
              <a:schemeClr val="accent2">
                <a:hueOff val="-10639129"/>
                <a:satOff val="-54734"/>
                <a:lumOff val="13922"/>
                <a:alphaOff val="0"/>
              </a:schemeClr>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688E29A6-ABFA-1349-0077-5CE4EBFEC18F}"/>
                </a:ext>
              </a:extLst>
            </p:cNvPr>
            <p:cNvSpPr txBox="1"/>
            <p:nvPr/>
          </p:nvSpPr>
          <p:spPr>
            <a:xfrm>
              <a:off x="7789202" y="325947"/>
              <a:ext cx="3644565" cy="2186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3600" kern="1200" dirty="0"/>
                <a:t>Advance Health </a:t>
              </a:r>
              <a:r>
                <a:rPr lang="en-US" sz="3600" kern="1200" dirty="0">
                  <a:latin typeface="Aptos" panose="020B0004020202020204" pitchFamily="34" charset="0"/>
                </a:rPr>
                <a:t>Equity</a:t>
              </a:r>
            </a:p>
          </p:txBody>
        </p:sp>
      </p:grpSp>
    </p:spTree>
    <p:extLst>
      <p:ext uri="{BB962C8B-B14F-4D97-AF65-F5344CB8AC3E}">
        <p14:creationId xmlns:p14="http://schemas.microsoft.com/office/powerpoint/2010/main" val="494640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7A15F-ED52-5407-BFCB-14312D16B20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5EAA933-4474-BD4F-E621-9B9B4036D2B3}"/>
              </a:ext>
            </a:extLst>
          </p:cNvPr>
          <p:cNvSpPr txBox="1"/>
          <p:nvPr/>
        </p:nvSpPr>
        <p:spPr>
          <a:xfrm>
            <a:off x="878775" y="2398961"/>
            <a:ext cx="5014746" cy="3902971"/>
          </a:xfrm>
          <a:prstGeom prst="rect">
            <a:avLst/>
          </a:prstGeom>
        </p:spPr>
        <p:txBody>
          <a:bodyPr vert="horz" lIns="91440" tIns="45720" rIns="91440" bIns="45720" rtlCol="0" anchor="t">
            <a:normAutofit fontScale="92500"/>
          </a:bodyPr>
          <a:lstStyle/>
          <a:p>
            <a:pPr>
              <a:lnSpc>
                <a:spcPct val="90000"/>
              </a:lnSpc>
              <a:spcBef>
                <a:spcPct val="0"/>
              </a:spcBef>
              <a:spcAft>
                <a:spcPts val="600"/>
              </a:spcAft>
            </a:pPr>
            <a:r>
              <a:rPr lang="en-US" sz="2700" b="1" kern="1200" dirty="0">
                <a:solidFill>
                  <a:schemeClr val="tx2"/>
                </a:solidFill>
                <a:latin typeface="Aptos" panose="020B0004020202020204" pitchFamily="34" charset="0"/>
                <a:ea typeface="+mj-ea"/>
                <a:cs typeface="+mj-cs"/>
              </a:rPr>
              <a:t>Progress Update</a:t>
            </a:r>
          </a:p>
          <a:p>
            <a:pPr>
              <a:lnSpc>
                <a:spcPct val="90000"/>
              </a:lnSpc>
              <a:spcBef>
                <a:spcPct val="0"/>
              </a:spcBef>
              <a:spcAft>
                <a:spcPts val="600"/>
              </a:spcAft>
            </a:pPr>
            <a:endParaRPr lang="en-US" sz="2700" dirty="0">
              <a:solidFill>
                <a:schemeClr val="tx2"/>
              </a:solidFill>
              <a:latin typeface="Aptos" panose="020B0004020202020204" pitchFamily="34" charset="0"/>
              <a:ea typeface="+mj-ea"/>
              <a:cs typeface="+mj-cs"/>
            </a:endParaRPr>
          </a:p>
          <a:p>
            <a:pPr marL="342900" indent="-342900">
              <a:lnSpc>
                <a:spcPct val="90000"/>
              </a:lnSpc>
              <a:spcBef>
                <a:spcPct val="0"/>
              </a:spcBef>
              <a:spcAft>
                <a:spcPts val="600"/>
              </a:spcAft>
              <a:buFont typeface="Wingdings" panose="05000000000000000000" pitchFamily="2" charset="2"/>
              <a:buChar char="ü"/>
            </a:pPr>
            <a:r>
              <a:rPr lang="en-US" sz="2400" dirty="0">
                <a:solidFill>
                  <a:schemeClr val="tx2"/>
                </a:solidFill>
                <a:latin typeface="Aptos" panose="020B0004020202020204" pitchFamily="34" charset="0"/>
                <a:ea typeface="+mj-ea"/>
                <a:cs typeface="+mj-cs"/>
              </a:rPr>
              <a:t>HPF portal customer interface improved</a:t>
            </a:r>
          </a:p>
          <a:p>
            <a:pPr>
              <a:lnSpc>
                <a:spcPct val="90000"/>
              </a:lnSpc>
              <a:spcBef>
                <a:spcPct val="0"/>
              </a:spcBef>
              <a:spcAft>
                <a:spcPts val="600"/>
              </a:spcAft>
            </a:pPr>
            <a:endParaRPr lang="en-US" sz="2400" dirty="0">
              <a:solidFill>
                <a:schemeClr val="tx2"/>
              </a:solidFill>
              <a:latin typeface="Aptos" panose="020B0004020202020204" pitchFamily="34" charset="0"/>
              <a:ea typeface="+mj-ea"/>
              <a:cs typeface="+mj-cs"/>
            </a:endParaRPr>
          </a:p>
          <a:p>
            <a:pPr marL="342900" indent="-342900">
              <a:lnSpc>
                <a:spcPct val="90000"/>
              </a:lnSpc>
              <a:spcBef>
                <a:spcPct val="0"/>
              </a:spcBef>
              <a:spcAft>
                <a:spcPts val="600"/>
              </a:spcAft>
              <a:buFont typeface="Wingdings" panose="05000000000000000000" pitchFamily="2" charset="2"/>
              <a:buChar char="ü"/>
            </a:pPr>
            <a:r>
              <a:rPr lang="en-US" sz="2400" dirty="0">
                <a:solidFill>
                  <a:schemeClr val="tx2"/>
                </a:solidFill>
                <a:latin typeface="Aptos" panose="020B0004020202020204" pitchFamily="34" charset="0"/>
                <a:ea typeface="+mj-ea"/>
                <a:cs typeface="+mj-cs"/>
              </a:rPr>
              <a:t>High service levels at the customer support center sustained </a:t>
            </a:r>
          </a:p>
          <a:p>
            <a:pPr marL="342900" indent="-342900">
              <a:lnSpc>
                <a:spcPct val="90000"/>
              </a:lnSpc>
              <a:spcBef>
                <a:spcPct val="0"/>
              </a:spcBef>
              <a:spcAft>
                <a:spcPts val="600"/>
              </a:spcAft>
              <a:buFont typeface="Wingdings" panose="05000000000000000000" pitchFamily="2" charset="2"/>
              <a:buChar char="ü"/>
            </a:pPr>
            <a:endParaRPr lang="en-US" sz="2400" dirty="0">
              <a:solidFill>
                <a:schemeClr val="tx2"/>
              </a:solidFill>
              <a:latin typeface="Aptos" panose="020B0004020202020204" pitchFamily="34" charset="0"/>
              <a:ea typeface="+mj-ea"/>
              <a:cs typeface="+mj-cs"/>
            </a:endParaRPr>
          </a:p>
          <a:p>
            <a:pPr marL="342900" indent="-342900">
              <a:lnSpc>
                <a:spcPct val="90000"/>
              </a:lnSpc>
              <a:spcBef>
                <a:spcPct val="0"/>
              </a:spcBef>
              <a:spcAft>
                <a:spcPts val="600"/>
              </a:spcAft>
              <a:buFont typeface="Wingdings" panose="05000000000000000000" pitchFamily="2" charset="2"/>
              <a:buChar char="ü"/>
            </a:pPr>
            <a:r>
              <a:rPr lang="en-US" sz="2400" dirty="0">
                <a:solidFill>
                  <a:schemeClr val="tx2"/>
                </a:solidFill>
                <a:latin typeface="Aptos" panose="020B0004020202020204" pitchFamily="34" charset="0"/>
                <a:ea typeface="+mj-ea"/>
                <a:cs typeface="+mj-cs"/>
              </a:rPr>
              <a:t>Outreach and support to in-person assistors increased</a:t>
            </a:r>
          </a:p>
          <a:p>
            <a:pPr>
              <a:lnSpc>
                <a:spcPct val="90000"/>
              </a:lnSpc>
              <a:spcBef>
                <a:spcPct val="0"/>
              </a:spcBef>
              <a:spcAft>
                <a:spcPts val="600"/>
              </a:spcAft>
            </a:pPr>
            <a:endParaRPr lang="en-US" sz="2700" b="1" dirty="0">
              <a:solidFill>
                <a:schemeClr val="tx2"/>
              </a:solidFill>
              <a:latin typeface="Aptos" panose="020B0004020202020204" pitchFamily="34" charset="0"/>
              <a:ea typeface="+mj-ea"/>
              <a:cs typeface="+mj-cs"/>
            </a:endParaRPr>
          </a:p>
        </p:txBody>
      </p:sp>
      <p:sp>
        <p:nvSpPr>
          <p:cNvPr id="10" name="TextBox 9">
            <a:extLst>
              <a:ext uri="{FF2B5EF4-FFF2-40B4-BE49-F238E27FC236}">
                <a16:creationId xmlns:a16="http://schemas.microsoft.com/office/drawing/2014/main" id="{18DEE377-258D-6B4A-E8CE-AC261C8C73D4}"/>
              </a:ext>
            </a:extLst>
          </p:cNvPr>
          <p:cNvSpPr txBox="1"/>
          <p:nvPr/>
        </p:nvSpPr>
        <p:spPr>
          <a:xfrm>
            <a:off x="7061803" y="2471861"/>
            <a:ext cx="4929666" cy="1914278"/>
          </a:xfrm>
          <a:prstGeom prst="rect">
            <a:avLst/>
          </a:prstGeom>
        </p:spPr>
        <p:txBody>
          <a:bodyPr vert="horz" lIns="91440" tIns="45720" rIns="91440" bIns="45720" rtlCol="0">
            <a:normAutofit/>
          </a:bodyPr>
          <a:lstStyle/>
          <a:p>
            <a:pPr>
              <a:lnSpc>
                <a:spcPct val="90000"/>
              </a:lnSpc>
              <a:spcBef>
                <a:spcPts val="1000"/>
              </a:spcBef>
            </a:pPr>
            <a:r>
              <a:rPr lang="en-US" sz="2000" b="1" kern="1200" dirty="0">
                <a:latin typeface="Aptos" panose="020B0004020202020204" pitchFamily="34" charset="0"/>
                <a:cs typeface="Segoe UI Semilight" panose="020B0402040204020203" pitchFamily="34" charset="0"/>
              </a:rPr>
              <a:t>Customer Support Center</a:t>
            </a:r>
          </a:p>
          <a:p>
            <a:pPr>
              <a:lnSpc>
                <a:spcPct val="90000"/>
              </a:lnSpc>
              <a:spcBef>
                <a:spcPts val="1000"/>
              </a:spcBef>
            </a:pPr>
            <a:r>
              <a:rPr lang="en-US" kern="1200" dirty="0">
                <a:latin typeface="Aptos" panose="020B0004020202020204" pitchFamily="34" charset="0"/>
                <a:cs typeface="Segoe UI Semilight" panose="020B0402040204020203" pitchFamily="34" charset="0"/>
              </a:rPr>
              <a:t>Supported record high </a:t>
            </a:r>
            <a:r>
              <a:rPr lang="en-US" dirty="0">
                <a:latin typeface="Aptos" panose="020B0004020202020204" pitchFamily="34" charset="0"/>
                <a:cs typeface="Segoe UI Semilight" panose="020B0402040204020203" pitchFamily="34" charset="0"/>
              </a:rPr>
              <a:t>call volumes</a:t>
            </a:r>
            <a:endParaRPr lang="en-US" kern="1200" dirty="0">
              <a:latin typeface="Aptos" panose="020B0004020202020204" pitchFamily="34" charset="0"/>
              <a:cs typeface="Segoe UI Semilight" panose="020B0402040204020203" pitchFamily="34" charset="0"/>
            </a:endParaRPr>
          </a:p>
          <a:p>
            <a:pPr>
              <a:lnSpc>
                <a:spcPct val="90000"/>
              </a:lnSpc>
              <a:spcBef>
                <a:spcPts val="1000"/>
              </a:spcBef>
            </a:pPr>
            <a:r>
              <a:rPr lang="en-US" dirty="0">
                <a:latin typeface="Aptos" panose="020B0004020202020204" pitchFamily="34" charset="0"/>
                <a:cs typeface="Segoe UI Semilight" panose="020B0402040204020203" pitchFamily="34" charset="0"/>
              </a:rPr>
              <a:t>Sustained rapid speed of answer</a:t>
            </a:r>
            <a:endParaRPr lang="en-US" kern="1200" dirty="0">
              <a:latin typeface="Aptos" panose="020B0004020202020204" pitchFamily="34" charset="0"/>
              <a:cs typeface="Segoe UI Semilight" panose="020B0402040204020203" pitchFamily="34" charset="0"/>
            </a:endParaRPr>
          </a:p>
          <a:p>
            <a:pPr>
              <a:lnSpc>
                <a:spcPct val="90000"/>
              </a:lnSpc>
              <a:spcBef>
                <a:spcPts val="1000"/>
              </a:spcBef>
            </a:pPr>
            <a:r>
              <a:rPr lang="en-US" dirty="0">
                <a:latin typeface="Aptos" panose="020B0004020202020204" pitchFamily="34" charset="0"/>
                <a:cs typeface="Segoe UI Semilight" panose="020B0402040204020203" pitchFamily="34" charset="0"/>
              </a:rPr>
              <a:t>Responded to more than 1,000 chats per day</a:t>
            </a:r>
            <a:endParaRPr lang="en-US" kern="1200" dirty="0">
              <a:latin typeface="Aptos" panose="020B0004020202020204" pitchFamily="34" charset="0"/>
              <a:cs typeface="Segoe UI Semilight" panose="020B0402040204020203" pitchFamily="34" charset="0"/>
            </a:endParaRPr>
          </a:p>
          <a:p>
            <a:pPr>
              <a:lnSpc>
                <a:spcPct val="90000"/>
              </a:lnSpc>
              <a:spcBef>
                <a:spcPts val="1000"/>
              </a:spcBef>
            </a:pPr>
            <a:r>
              <a:rPr lang="en-US" dirty="0">
                <a:latin typeface="Aptos" panose="020B0004020202020204" pitchFamily="34" charset="0"/>
                <a:cs typeface="Segoe UI Semilight" panose="020B0402040204020203" pitchFamily="34" charset="0"/>
              </a:rPr>
              <a:t>Provided equity training  for representatives</a:t>
            </a:r>
            <a:endParaRPr lang="en-US" kern="1200" dirty="0">
              <a:latin typeface="Aptos" panose="020B0004020202020204" pitchFamily="34" charset="0"/>
              <a:cs typeface="Segoe UI Semilight" panose="020B0402040204020203" pitchFamily="34" charset="0"/>
            </a:endParaRPr>
          </a:p>
          <a:p>
            <a:pPr>
              <a:lnSpc>
                <a:spcPct val="90000"/>
              </a:lnSpc>
              <a:spcBef>
                <a:spcPts val="1000"/>
              </a:spcBef>
            </a:pPr>
            <a:endParaRPr lang="en-US" sz="1600" b="1" kern="1200" dirty="0">
              <a:latin typeface="Aptos" panose="020B0004020202020204" pitchFamily="34" charset="0"/>
              <a:cs typeface="Segoe UI Semilight" panose="020B0402040204020203" pitchFamily="34" charset="0"/>
            </a:endParaRPr>
          </a:p>
          <a:p>
            <a:pPr>
              <a:lnSpc>
                <a:spcPct val="90000"/>
              </a:lnSpc>
              <a:spcBef>
                <a:spcPts val="1000"/>
              </a:spcBef>
            </a:pPr>
            <a:endParaRPr lang="en-US" sz="1600" b="1" kern="1200" dirty="0">
              <a:latin typeface="Aptos" panose="020B0004020202020204" pitchFamily="34" charset="0"/>
              <a:cs typeface="Segoe UI Semilight" panose="020B0402040204020203" pitchFamily="34" charset="0"/>
            </a:endParaRPr>
          </a:p>
          <a:p>
            <a:pPr>
              <a:lnSpc>
                <a:spcPct val="90000"/>
              </a:lnSpc>
              <a:spcBef>
                <a:spcPts val="1000"/>
              </a:spcBef>
            </a:pPr>
            <a:endParaRPr lang="en-US" sz="1600" b="1" kern="1200" dirty="0">
              <a:latin typeface="Aptos" panose="020B0004020202020204" pitchFamily="34" charset="0"/>
              <a:cs typeface="Segoe UI Semilight" panose="020B0402040204020203" pitchFamily="34" charset="0"/>
            </a:endParaRPr>
          </a:p>
          <a:p>
            <a:pPr>
              <a:lnSpc>
                <a:spcPct val="90000"/>
              </a:lnSpc>
              <a:spcBef>
                <a:spcPts val="1000"/>
              </a:spcBef>
            </a:pPr>
            <a:endParaRPr lang="en-US" sz="1600" b="1" kern="1200" dirty="0">
              <a:latin typeface="Aptos" panose="020B0004020202020204" pitchFamily="34" charset="0"/>
              <a:cs typeface="Segoe UI Semilight" panose="020B0402040204020203" pitchFamily="34" charset="0"/>
            </a:endParaRPr>
          </a:p>
          <a:p>
            <a:pPr>
              <a:lnSpc>
                <a:spcPct val="90000"/>
              </a:lnSpc>
              <a:spcBef>
                <a:spcPts val="1000"/>
              </a:spcBef>
            </a:pPr>
            <a:endParaRPr lang="en-US" sz="1600" kern="1200" dirty="0">
              <a:latin typeface="Aptos" panose="020B0004020202020204" pitchFamily="34" charset="0"/>
              <a:cs typeface="Segoe UI Semilight" panose="020B0402040204020203" pitchFamily="34" charset="0"/>
            </a:endParaRPr>
          </a:p>
        </p:txBody>
      </p:sp>
      <p:sp>
        <p:nvSpPr>
          <p:cNvPr id="9" name="TextBox 8">
            <a:extLst>
              <a:ext uri="{FF2B5EF4-FFF2-40B4-BE49-F238E27FC236}">
                <a16:creationId xmlns:a16="http://schemas.microsoft.com/office/drawing/2014/main" id="{F7F125A5-C504-DCF7-6F28-8E3BA1A3E7E3}"/>
              </a:ext>
            </a:extLst>
          </p:cNvPr>
          <p:cNvSpPr txBox="1"/>
          <p:nvPr/>
        </p:nvSpPr>
        <p:spPr>
          <a:xfrm>
            <a:off x="6992559" y="5021288"/>
            <a:ext cx="4998910" cy="2032655"/>
          </a:xfrm>
          <a:prstGeom prst="rect">
            <a:avLst/>
          </a:prstGeom>
        </p:spPr>
        <p:txBody>
          <a:bodyPr vert="horz" lIns="91440" tIns="45720" rIns="91440" bIns="45720" rtlCol="0" anchor="ctr">
            <a:normAutofit fontScale="70000" lnSpcReduction="20000"/>
          </a:bodyPr>
          <a:lstStyle/>
          <a:p>
            <a:pPr>
              <a:lnSpc>
                <a:spcPct val="90000"/>
              </a:lnSpc>
              <a:spcBef>
                <a:spcPts val="1000"/>
              </a:spcBef>
            </a:pPr>
            <a:r>
              <a:rPr lang="en-US" sz="2600" b="1" kern="1200" dirty="0">
                <a:latin typeface="Aptos" panose="020B0004020202020204" pitchFamily="34" charset="0"/>
                <a:cs typeface="Segoe UI Light" panose="020B0502040204020203" pitchFamily="34" charset="0"/>
              </a:rPr>
              <a:t>In-Person Assistance </a:t>
            </a:r>
            <a:endParaRPr lang="en-US" sz="2600" b="1" dirty="0">
              <a:latin typeface="Aptos" panose="020B0004020202020204" pitchFamily="34" charset="0"/>
              <a:cs typeface="Segoe UI Semilight" panose="020B0402040204020203" pitchFamily="34" charset="0"/>
            </a:endParaRPr>
          </a:p>
          <a:p>
            <a:pPr>
              <a:lnSpc>
                <a:spcPct val="110000"/>
              </a:lnSpc>
              <a:spcBef>
                <a:spcPts val="1000"/>
              </a:spcBef>
            </a:pPr>
            <a:r>
              <a:rPr lang="en-US" sz="2300" dirty="0">
                <a:latin typeface="Aptos" panose="020B0004020202020204" pitchFamily="34" charset="0"/>
                <a:cs typeface="Segoe UI Semilight" panose="020B0402040204020203" pitchFamily="34" charset="0"/>
              </a:rPr>
              <a:t>Established a tribal lead organization (AIHC)</a:t>
            </a:r>
          </a:p>
          <a:p>
            <a:pPr>
              <a:lnSpc>
                <a:spcPct val="110000"/>
              </a:lnSpc>
              <a:spcBef>
                <a:spcPts val="1000"/>
              </a:spcBef>
            </a:pPr>
            <a:r>
              <a:rPr lang="en-US" sz="2300" dirty="0">
                <a:latin typeface="Aptos" panose="020B0004020202020204" pitchFamily="34" charset="0"/>
                <a:cs typeface="Segoe UI Semilight" panose="020B0402040204020203" pitchFamily="34" charset="0"/>
              </a:rPr>
              <a:t>Revitalized the broker technical advisory committee</a:t>
            </a:r>
          </a:p>
          <a:p>
            <a:pPr>
              <a:lnSpc>
                <a:spcPct val="110000"/>
              </a:lnSpc>
              <a:spcBef>
                <a:spcPts val="1000"/>
              </a:spcBef>
            </a:pPr>
            <a:r>
              <a:rPr lang="en-US" sz="2300" dirty="0">
                <a:latin typeface="Aptos" panose="020B0004020202020204" pitchFamily="34" charset="0"/>
                <a:cs typeface="Segoe UI Semilight" panose="020B0402040204020203" pitchFamily="34" charset="0"/>
              </a:rPr>
              <a:t>Completed outreach to Boeing workers on strike</a:t>
            </a:r>
          </a:p>
          <a:p>
            <a:pPr>
              <a:lnSpc>
                <a:spcPct val="110000"/>
              </a:lnSpc>
              <a:spcBef>
                <a:spcPts val="1000"/>
              </a:spcBef>
            </a:pPr>
            <a:r>
              <a:rPr lang="en-US" sz="2300" dirty="0">
                <a:latin typeface="Aptos" panose="020B0004020202020204" pitchFamily="34" charset="0"/>
                <a:cs typeface="Segoe UI Semilight" panose="020B0402040204020203" pitchFamily="34" charset="0"/>
              </a:rPr>
              <a:t>Rapid response to 3,000 experiencing job loss</a:t>
            </a:r>
            <a:endParaRPr lang="en-US" sz="700" kern="1200" dirty="0">
              <a:latin typeface="Aptos" panose="020B0004020202020204" pitchFamily="34" charset="0"/>
              <a:cs typeface="Segoe UI Light" panose="020B0502040204020203" pitchFamily="34" charset="0"/>
            </a:endParaRPr>
          </a:p>
          <a:p>
            <a:pPr>
              <a:lnSpc>
                <a:spcPct val="90000"/>
              </a:lnSpc>
              <a:spcBef>
                <a:spcPts val="1000"/>
              </a:spcBef>
            </a:pPr>
            <a:endParaRPr lang="en-US" sz="700" b="1" kern="1200" dirty="0">
              <a:latin typeface="Aptos" panose="020B0004020202020204" pitchFamily="34" charset="0"/>
              <a:cs typeface="Segoe UI Light" panose="020B0502040204020203" pitchFamily="34" charset="0"/>
            </a:endParaRPr>
          </a:p>
          <a:p>
            <a:pPr>
              <a:lnSpc>
                <a:spcPct val="90000"/>
              </a:lnSpc>
              <a:spcBef>
                <a:spcPts val="1000"/>
              </a:spcBef>
            </a:pPr>
            <a:endParaRPr lang="en-US" sz="700" b="1" kern="1200" dirty="0">
              <a:latin typeface="Aptos" panose="020B0004020202020204" pitchFamily="34" charset="0"/>
              <a:cs typeface="Segoe UI Light" panose="020B0502040204020203" pitchFamily="34" charset="0"/>
            </a:endParaRPr>
          </a:p>
          <a:p>
            <a:pPr>
              <a:lnSpc>
                <a:spcPct val="90000"/>
              </a:lnSpc>
              <a:spcBef>
                <a:spcPts val="1000"/>
              </a:spcBef>
            </a:pPr>
            <a:endParaRPr lang="en-US" sz="700" b="1" kern="1200" dirty="0">
              <a:latin typeface="Aptos" panose="020B0004020202020204" pitchFamily="34" charset="0"/>
              <a:cs typeface="Segoe UI Light" panose="020B0502040204020203" pitchFamily="34" charset="0"/>
            </a:endParaRPr>
          </a:p>
        </p:txBody>
      </p:sp>
      <p:sp>
        <p:nvSpPr>
          <p:cNvPr id="8" name="TextBox 7">
            <a:extLst>
              <a:ext uri="{FF2B5EF4-FFF2-40B4-BE49-F238E27FC236}">
                <a16:creationId xmlns:a16="http://schemas.microsoft.com/office/drawing/2014/main" id="{46E06248-1B9C-496A-9341-C484EDD766FE}"/>
              </a:ext>
            </a:extLst>
          </p:cNvPr>
          <p:cNvSpPr txBox="1"/>
          <p:nvPr/>
        </p:nvSpPr>
        <p:spPr>
          <a:xfrm>
            <a:off x="6992559" y="44485"/>
            <a:ext cx="5137398" cy="2354476"/>
          </a:xfrm>
          <a:prstGeom prst="rect">
            <a:avLst/>
          </a:prstGeom>
          <a:noFill/>
        </p:spPr>
        <p:txBody>
          <a:bodyPr vert="horz" lIns="91440" tIns="45720" rIns="91440" bIns="45720" rtlCol="0" anchor="ctr">
            <a:normAutofit/>
          </a:bodyPr>
          <a:lstStyle/>
          <a:p>
            <a:pPr>
              <a:lnSpc>
                <a:spcPct val="90000"/>
              </a:lnSpc>
              <a:spcBef>
                <a:spcPts val="1000"/>
              </a:spcBef>
            </a:pPr>
            <a:r>
              <a:rPr lang="en-US" sz="2000" b="1" kern="1200" dirty="0">
                <a:latin typeface="Aptos" panose="020B0004020202020204" pitchFamily="34" charset="0"/>
                <a:cs typeface="Segoe UI Light" panose="020B0502040204020203" pitchFamily="34" charset="0"/>
              </a:rPr>
              <a:t>Healthplanfinder Portal </a:t>
            </a:r>
          </a:p>
          <a:p>
            <a:pPr>
              <a:lnSpc>
                <a:spcPct val="90000"/>
              </a:lnSpc>
              <a:spcBef>
                <a:spcPts val="1000"/>
              </a:spcBef>
            </a:pPr>
            <a:r>
              <a:rPr lang="en-US" kern="1200" dirty="0">
                <a:latin typeface="Aptos" panose="020B0004020202020204" pitchFamily="34" charset="0"/>
                <a:cs typeface="Segoe UI Light" panose="020B0502040204020203" pitchFamily="34" charset="0"/>
              </a:rPr>
              <a:t>Modernized HPF front door</a:t>
            </a:r>
          </a:p>
          <a:p>
            <a:pPr>
              <a:lnSpc>
                <a:spcPct val="90000"/>
              </a:lnSpc>
              <a:spcBef>
                <a:spcPts val="1000"/>
              </a:spcBef>
            </a:pPr>
            <a:r>
              <a:rPr lang="en-US" kern="1200" dirty="0">
                <a:latin typeface="Aptos" panose="020B0004020202020204" pitchFamily="34" charset="0"/>
                <a:cs typeface="Segoe UI Light" panose="020B0502040204020203" pitchFamily="34" charset="0"/>
              </a:rPr>
              <a:t>Created language specific landing pages</a:t>
            </a:r>
          </a:p>
          <a:p>
            <a:pPr>
              <a:lnSpc>
                <a:spcPct val="90000"/>
              </a:lnSpc>
              <a:spcBef>
                <a:spcPts val="1000"/>
              </a:spcBef>
            </a:pPr>
            <a:r>
              <a:rPr lang="en-US" dirty="0">
                <a:latin typeface="Aptos" panose="020B0004020202020204" pitchFamily="34" charset="0"/>
                <a:cs typeface="Segoe UI Light" panose="020B0502040204020203" pitchFamily="34" charset="0"/>
              </a:rPr>
              <a:t>Improved accessibility assessment design</a:t>
            </a:r>
          </a:p>
          <a:p>
            <a:pPr>
              <a:lnSpc>
                <a:spcPct val="90000"/>
              </a:lnSpc>
              <a:spcBef>
                <a:spcPts val="1000"/>
              </a:spcBef>
            </a:pPr>
            <a:r>
              <a:rPr lang="en-US" kern="1200" dirty="0">
                <a:latin typeface="Aptos" panose="020B0004020202020204" pitchFamily="34" charset="0"/>
                <a:cs typeface="Segoe UI Light" panose="020B0502040204020203" pitchFamily="34" charset="0"/>
              </a:rPr>
              <a:t>Reduce</a:t>
            </a:r>
            <a:r>
              <a:rPr lang="en-US" dirty="0">
                <a:latin typeface="Aptos" panose="020B0004020202020204" pitchFamily="34" charset="0"/>
                <a:cs typeface="Segoe UI Light" panose="020B0502040204020203" pitchFamily="34" charset="0"/>
              </a:rPr>
              <a:t>d outages and downtime </a:t>
            </a:r>
            <a:endParaRPr lang="en-US" kern="1200" dirty="0">
              <a:latin typeface="Aptos" panose="020B0004020202020204" pitchFamily="34" charset="0"/>
              <a:cs typeface="Segoe UI Light" panose="020B0502040204020203" pitchFamily="34" charset="0"/>
            </a:endParaRPr>
          </a:p>
          <a:p>
            <a:pPr>
              <a:lnSpc>
                <a:spcPct val="90000"/>
              </a:lnSpc>
              <a:spcBef>
                <a:spcPts val="1000"/>
              </a:spcBef>
            </a:pPr>
            <a:endParaRPr lang="en-US" sz="400" kern="1200" dirty="0">
              <a:latin typeface="Aptos" panose="020B0004020202020204" pitchFamily="34" charset="0"/>
              <a:cs typeface="Segoe UI Light" panose="020B0502040204020203" pitchFamily="34" charset="0"/>
            </a:endParaRPr>
          </a:p>
        </p:txBody>
      </p:sp>
      <p:grpSp>
        <p:nvGrpSpPr>
          <p:cNvPr id="6" name="Group 5">
            <a:extLst>
              <a:ext uri="{FF2B5EF4-FFF2-40B4-BE49-F238E27FC236}">
                <a16:creationId xmlns:a16="http://schemas.microsoft.com/office/drawing/2014/main" id="{9639CFA6-6F6F-3EDC-E302-AAEAA07DC778}"/>
              </a:ext>
            </a:extLst>
          </p:cNvPr>
          <p:cNvGrpSpPr/>
          <p:nvPr/>
        </p:nvGrpSpPr>
        <p:grpSpPr>
          <a:xfrm>
            <a:off x="878775" y="413962"/>
            <a:ext cx="2834640" cy="1700784"/>
            <a:chOff x="2004511" y="2891561"/>
            <a:chExt cx="3644565" cy="2186739"/>
          </a:xfrm>
        </p:grpSpPr>
        <p:sp>
          <p:nvSpPr>
            <p:cNvPr id="7" name="Rectangle 6">
              <a:extLst>
                <a:ext uri="{FF2B5EF4-FFF2-40B4-BE49-F238E27FC236}">
                  <a16:creationId xmlns:a16="http://schemas.microsoft.com/office/drawing/2014/main" id="{C92EC637-D708-3C2B-8012-C21E29DF56F1}"/>
                </a:ext>
              </a:extLst>
            </p:cNvPr>
            <p:cNvSpPr/>
            <p:nvPr/>
          </p:nvSpPr>
          <p:spPr>
            <a:xfrm>
              <a:off x="2004511" y="2891561"/>
              <a:ext cx="3644565" cy="2186739"/>
            </a:xfrm>
            <a:prstGeom prst="rect">
              <a:avLst/>
            </a:prstGeom>
          </p:spPr>
          <p:style>
            <a:lnRef idx="2">
              <a:schemeClr val="lt1">
                <a:hueOff val="0"/>
                <a:satOff val="0"/>
                <a:lumOff val="0"/>
                <a:alphaOff val="0"/>
              </a:schemeClr>
            </a:lnRef>
            <a:fillRef idx="1">
              <a:schemeClr val="accent2">
                <a:hueOff val="-7979346"/>
                <a:satOff val="-41051"/>
                <a:lumOff val="10441"/>
                <a:alphaOff val="0"/>
              </a:schemeClr>
            </a:fillRef>
            <a:effectRef idx="0">
              <a:schemeClr val="accent2">
                <a:hueOff val="-7979346"/>
                <a:satOff val="-41051"/>
                <a:lumOff val="10441"/>
                <a:alphaOff val="0"/>
              </a:schemeClr>
            </a:effectRef>
            <a:fontRef idx="minor">
              <a:schemeClr val="lt1"/>
            </a:fontRef>
          </p:style>
          <p:txBody>
            <a:bodyPr/>
            <a:lstStyle/>
            <a:p>
              <a:endParaRPr lang="en-US"/>
            </a:p>
          </p:txBody>
        </p:sp>
        <p:sp>
          <p:nvSpPr>
            <p:cNvPr id="11" name="TextBox 10">
              <a:extLst>
                <a:ext uri="{FF2B5EF4-FFF2-40B4-BE49-F238E27FC236}">
                  <a16:creationId xmlns:a16="http://schemas.microsoft.com/office/drawing/2014/main" id="{6A6FF772-860A-3821-CA97-5327033C6A32}"/>
                </a:ext>
              </a:extLst>
            </p:cNvPr>
            <p:cNvSpPr txBox="1"/>
            <p:nvPr/>
          </p:nvSpPr>
          <p:spPr>
            <a:xfrm>
              <a:off x="2004511" y="2891561"/>
              <a:ext cx="3644565" cy="2186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3600" kern="1200" dirty="0">
                  <a:latin typeface="Aptos" panose="020B0004020202020204" pitchFamily="34" charset="0"/>
                </a:rPr>
                <a:t>Improve Customer Experience</a:t>
              </a:r>
            </a:p>
          </p:txBody>
        </p:sp>
      </p:grpSp>
    </p:spTree>
    <p:extLst>
      <p:ext uri="{BB962C8B-B14F-4D97-AF65-F5344CB8AC3E}">
        <p14:creationId xmlns:p14="http://schemas.microsoft.com/office/powerpoint/2010/main" val="2339333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82DF9-E9F7-D577-9FB4-D4FA8E33190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13E4C22-F211-0A8B-6F08-CEC2A0260C3B}"/>
              </a:ext>
            </a:extLst>
          </p:cNvPr>
          <p:cNvSpPr txBox="1"/>
          <p:nvPr/>
        </p:nvSpPr>
        <p:spPr>
          <a:xfrm>
            <a:off x="878775" y="2398961"/>
            <a:ext cx="5014746" cy="3902971"/>
          </a:xfrm>
          <a:prstGeom prst="rect">
            <a:avLst/>
          </a:prstGeom>
        </p:spPr>
        <p:txBody>
          <a:bodyPr vert="horz" lIns="91440" tIns="45720" rIns="91440" bIns="45720" rtlCol="0" anchor="t">
            <a:normAutofit fontScale="92500"/>
          </a:bodyPr>
          <a:lstStyle/>
          <a:p>
            <a:pPr>
              <a:lnSpc>
                <a:spcPct val="90000"/>
              </a:lnSpc>
              <a:spcBef>
                <a:spcPct val="0"/>
              </a:spcBef>
              <a:spcAft>
                <a:spcPts val="600"/>
              </a:spcAft>
            </a:pPr>
            <a:r>
              <a:rPr lang="en-US" sz="2700" b="1" kern="1200" dirty="0">
                <a:solidFill>
                  <a:schemeClr val="tx2"/>
                </a:solidFill>
                <a:latin typeface="Aptos" panose="020B0004020202020204" pitchFamily="34" charset="0"/>
                <a:ea typeface="+mj-ea"/>
                <a:cs typeface="+mj-cs"/>
              </a:rPr>
              <a:t>Progress Update</a:t>
            </a:r>
          </a:p>
          <a:p>
            <a:pPr>
              <a:lnSpc>
                <a:spcPct val="90000"/>
              </a:lnSpc>
              <a:spcBef>
                <a:spcPct val="0"/>
              </a:spcBef>
              <a:spcAft>
                <a:spcPts val="600"/>
              </a:spcAft>
            </a:pPr>
            <a:endParaRPr lang="en-US" sz="2400" dirty="0">
              <a:solidFill>
                <a:schemeClr val="tx2"/>
              </a:solidFill>
              <a:latin typeface="Aptos" panose="020B0004020202020204" pitchFamily="34" charset="0"/>
              <a:ea typeface="+mj-ea"/>
              <a:cs typeface="+mj-cs"/>
            </a:endParaRPr>
          </a:p>
          <a:p>
            <a:pPr marL="342900" indent="-342900">
              <a:lnSpc>
                <a:spcPct val="90000"/>
              </a:lnSpc>
              <a:spcBef>
                <a:spcPct val="0"/>
              </a:spcBef>
              <a:spcAft>
                <a:spcPts val="600"/>
              </a:spcAft>
              <a:buFont typeface="Wingdings" panose="05000000000000000000" pitchFamily="2" charset="2"/>
              <a:buChar char="ü"/>
            </a:pPr>
            <a:r>
              <a:rPr lang="en-US" sz="2400" dirty="0">
                <a:solidFill>
                  <a:schemeClr val="tx2"/>
                </a:solidFill>
                <a:latin typeface="Aptos" panose="020B0004020202020204" pitchFamily="34" charset="0"/>
                <a:ea typeface="+mj-ea"/>
                <a:cs typeface="+mj-cs"/>
              </a:rPr>
              <a:t>HPF positioned as the front door for health coverage for the future</a:t>
            </a:r>
          </a:p>
          <a:p>
            <a:pPr marL="342900" indent="-342900">
              <a:lnSpc>
                <a:spcPct val="90000"/>
              </a:lnSpc>
              <a:spcBef>
                <a:spcPct val="0"/>
              </a:spcBef>
              <a:spcAft>
                <a:spcPts val="600"/>
              </a:spcAft>
              <a:buFont typeface="Wingdings" panose="05000000000000000000" pitchFamily="2" charset="2"/>
              <a:buChar char="ü"/>
            </a:pPr>
            <a:endParaRPr lang="en-US" sz="2400" dirty="0">
              <a:solidFill>
                <a:schemeClr val="tx2"/>
              </a:solidFill>
              <a:latin typeface="Aptos" panose="020B0004020202020204" pitchFamily="34" charset="0"/>
              <a:ea typeface="+mj-ea"/>
              <a:cs typeface="+mj-cs"/>
            </a:endParaRPr>
          </a:p>
          <a:p>
            <a:pPr marL="342900" indent="-342900">
              <a:lnSpc>
                <a:spcPct val="90000"/>
              </a:lnSpc>
              <a:spcBef>
                <a:spcPct val="0"/>
              </a:spcBef>
              <a:spcAft>
                <a:spcPts val="600"/>
              </a:spcAft>
              <a:buFont typeface="Wingdings" panose="05000000000000000000" pitchFamily="2" charset="2"/>
              <a:buChar char="ü"/>
            </a:pPr>
            <a:r>
              <a:rPr lang="en-US" sz="2400" dirty="0">
                <a:solidFill>
                  <a:schemeClr val="tx2"/>
                </a:solidFill>
                <a:latin typeface="Aptos" panose="020B0004020202020204" pitchFamily="34" charset="0"/>
                <a:ea typeface="+mj-ea"/>
                <a:cs typeface="+mj-cs"/>
              </a:rPr>
              <a:t>Strategies implemented to mitigate future federal policy changes</a:t>
            </a:r>
          </a:p>
          <a:p>
            <a:pPr marL="342900" indent="-342900">
              <a:lnSpc>
                <a:spcPct val="90000"/>
              </a:lnSpc>
              <a:spcBef>
                <a:spcPct val="0"/>
              </a:spcBef>
              <a:spcAft>
                <a:spcPts val="600"/>
              </a:spcAft>
              <a:buFont typeface="Wingdings" panose="05000000000000000000" pitchFamily="2" charset="2"/>
              <a:buChar char="ü"/>
            </a:pPr>
            <a:endParaRPr lang="en-US" sz="2400" dirty="0">
              <a:solidFill>
                <a:schemeClr val="tx2"/>
              </a:solidFill>
              <a:latin typeface="Aptos" panose="020B0004020202020204" pitchFamily="34" charset="0"/>
              <a:ea typeface="+mj-ea"/>
              <a:cs typeface="+mj-cs"/>
            </a:endParaRPr>
          </a:p>
          <a:p>
            <a:pPr marL="342900" indent="-342900">
              <a:lnSpc>
                <a:spcPct val="90000"/>
              </a:lnSpc>
              <a:spcBef>
                <a:spcPct val="0"/>
              </a:spcBef>
              <a:spcAft>
                <a:spcPts val="600"/>
              </a:spcAft>
              <a:buFont typeface="Wingdings" panose="05000000000000000000" pitchFamily="2" charset="2"/>
              <a:buChar char="ü"/>
            </a:pPr>
            <a:r>
              <a:rPr lang="en-US" sz="2400" dirty="0">
                <a:solidFill>
                  <a:schemeClr val="tx2"/>
                </a:solidFill>
                <a:latin typeface="Aptos" panose="020B0004020202020204" pitchFamily="34" charset="0"/>
                <a:ea typeface="+mj-ea"/>
                <a:cs typeface="+mj-cs"/>
              </a:rPr>
              <a:t>Reintroduced the Exchange to the new state authorizing environment</a:t>
            </a:r>
          </a:p>
          <a:p>
            <a:pPr>
              <a:lnSpc>
                <a:spcPct val="90000"/>
              </a:lnSpc>
              <a:spcBef>
                <a:spcPct val="0"/>
              </a:spcBef>
              <a:spcAft>
                <a:spcPts val="600"/>
              </a:spcAft>
            </a:pPr>
            <a:endParaRPr lang="en-US" sz="2700" b="1" dirty="0">
              <a:solidFill>
                <a:schemeClr val="tx2"/>
              </a:solidFill>
              <a:latin typeface="Aptos" panose="020B0004020202020204" pitchFamily="34" charset="0"/>
              <a:ea typeface="+mj-ea"/>
              <a:cs typeface="+mj-cs"/>
            </a:endParaRPr>
          </a:p>
        </p:txBody>
      </p:sp>
      <p:sp>
        <p:nvSpPr>
          <p:cNvPr id="8" name="TextBox 7">
            <a:extLst>
              <a:ext uri="{FF2B5EF4-FFF2-40B4-BE49-F238E27FC236}">
                <a16:creationId xmlns:a16="http://schemas.microsoft.com/office/drawing/2014/main" id="{63724094-0A8C-DE04-FE68-A3D4A90B291A}"/>
              </a:ext>
            </a:extLst>
          </p:cNvPr>
          <p:cNvSpPr txBox="1"/>
          <p:nvPr/>
        </p:nvSpPr>
        <p:spPr>
          <a:xfrm>
            <a:off x="6923315" y="190286"/>
            <a:ext cx="5137398" cy="2354476"/>
          </a:xfrm>
          <a:prstGeom prst="rect">
            <a:avLst/>
          </a:prstGeom>
          <a:noFill/>
        </p:spPr>
        <p:txBody>
          <a:bodyPr vert="horz" lIns="91440" tIns="45720" rIns="91440" bIns="45720" rtlCol="0" anchor="ctr">
            <a:normAutofit/>
          </a:bodyPr>
          <a:lstStyle/>
          <a:p>
            <a:pPr>
              <a:lnSpc>
                <a:spcPct val="90000"/>
              </a:lnSpc>
              <a:spcBef>
                <a:spcPts val="1000"/>
              </a:spcBef>
            </a:pPr>
            <a:r>
              <a:rPr lang="en-US" sz="2000" b="1" dirty="0">
                <a:latin typeface="Aptos" panose="020B0004020202020204" pitchFamily="34" charset="0"/>
                <a:cs typeface="Segoe UI Light" panose="020B0502040204020203" pitchFamily="34" charset="0"/>
              </a:rPr>
              <a:t>Front Door for Health Coverage</a:t>
            </a:r>
            <a:endParaRPr lang="en-US" sz="2000" b="1" kern="1200" dirty="0">
              <a:latin typeface="Aptos" panose="020B0004020202020204" pitchFamily="34" charset="0"/>
              <a:cs typeface="Segoe UI Light" panose="020B0502040204020203" pitchFamily="34" charset="0"/>
            </a:endParaRPr>
          </a:p>
          <a:p>
            <a:pPr>
              <a:lnSpc>
                <a:spcPct val="90000"/>
              </a:lnSpc>
              <a:spcBef>
                <a:spcPts val="1000"/>
              </a:spcBef>
            </a:pPr>
            <a:r>
              <a:rPr lang="en-US" kern="1200" dirty="0">
                <a:latin typeface="Aptos" panose="020B0004020202020204" pitchFamily="34" charset="0"/>
                <a:cs typeface="Segoe UI Light" panose="020B0502040204020203" pitchFamily="34" charset="0"/>
              </a:rPr>
              <a:t>Engaged with HHS IT coalition</a:t>
            </a:r>
          </a:p>
          <a:p>
            <a:pPr>
              <a:lnSpc>
                <a:spcPct val="90000"/>
              </a:lnSpc>
              <a:spcBef>
                <a:spcPts val="1000"/>
              </a:spcBef>
            </a:pPr>
            <a:r>
              <a:rPr lang="en-US" kern="1200" dirty="0">
                <a:latin typeface="Aptos" panose="020B0004020202020204" pitchFamily="34" charset="0"/>
                <a:cs typeface="Segoe UI Light" panose="020B0502040204020203" pitchFamily="34" charset="0"/>
              </a:rPr>
              <a:t>Contributed to Integrated Eligibility Roadmap</a:t>
            </a:r>
          </a:p>
          <a:p>
            <a:pPr>
              <a:lnSpc>
                <a:spcPct val="90000"/>
              </a:lnSpc>
              <a:spcBef>
                <a:spcPts val="1000"/>
              </a:spcBef>
            </a:pPr>
            <a:r>
              <a:rPr lang="en-US" dirty="0">
                <a:latin typeface="Aptos" panose="020B0004020202020204" pitchFamily="34" charset="0"/>
                <a:cs typeface="Segoe UI Light" panose="020B0502040204020203" pitchFamily="34" charset="0"/>
              </a:rPr>
              <a:t>Participated in CMS Rules inter-agency workgroup</a:t>
            </a:r>
            <a:endParaRPr lang="en-US" kern="1200" dirty="0">
              <a:latin typeface="Aptos" panose="020B0004020202020204" pitchFamily="34" charset="0"/>
              <a:cs typeface="Segoe UI Light" panose="020B0502040204020203" pitchFamily="34" charset="0"/>
            </a:endParaRPr>
          </a:p>
          <a:p>
            <a:pPr>
              <a:lnSpc>
                <a:spcPct val="90000"/>
              </a:lnSpc>
              <a:spcBef>
                <a:spcPts val="1000"/>
              </a:spcBef>
            </a:pPr>
            <a:r>
              <a:rPr lang="en-US" kern="1200" dirty="0">
                <a:latin typeface="Aptos" panose="020B0004020202020204" pitchFamily="34" charset="0"/>
                <a:cs typeface="Segoe UI Light" panose="020B0502040204020203" pitchFamily="34" charset="0"/>
              </a:rPr>
              <a:t>Request</a:t>
            </a:r>
            <a:r>
              <a:rPr lang="en-US" dirty="0">
                <a:latin typeface="Aptos" panose="020B0004020202020204" pitchFamily="34" charset="0"/>
                <a:cs typeface="Segoe UI Light" panose="020B0502040204020203" pitchFamily="34" charset="0"/>
              </a:rPr>
              <a:t>ed </a:t>
            </a:r>
            <a:r>
              <a:rPr lang="en-US" kern="1200" dirty="0">
                <a:latin typeface="Aptos" panose="020B0004020202020204" pitchFamily="34" charset="0"/>
                <a:cs typeface="Segoe UI Light" panose="020B0502040204020203" pitchFamily="34" charset="0"/>
              </a:rPr>
              <a:t>to support eligibility for Non-MAGI</a:t>
            </a:r>
          </a:p>
          <a:p>
            <a:pPr>
              <a:lnSpc>
                <a:spcPct val="90000"/>
              </a:lnSpc>
              <a:spcBef>
                <a:spcPts val="1000"/>
              </a:spcBef>
            </a:pPr>
            <a:endParaRPr lang="en-US" sz="400" kern="1200" dirty="0">
              <a:latin typeface="Aptos" panose="020B0004020202020204" pitchFamily="34" charset="0"/>
              <a:cs typeface="Segoe UI Light" panose="020B0502040204020203" pitchFamily="34" charset="0"/>
            </a:endParaRPr>
          </a:p>
          <a:p>
            <a:pPr>
              <a:lnSpc>
                <a:spcPct val="90000"/>
              </a:lnSpc>
              <a:spcBef>
                <a:spcPts val="1000"/>
              </a:spcBef>
            </a:pPr>
            <a:r>
              <a:rPr lang="en-US" sz="400" kern="1200" dirty="0">
                <a:latin typeface="Aptos" panose="020B0004020202020204" pitchFamily="34" charset="0"/>
                <a:cs typeface="Segoe UI Light" panose="020B0502040204020203" pitchFamily="34" charset="0"/>
              </a:rPr>
              <a:t> </a:t>
            </a:r>
          </a:p>
        </p:txBody>
      </p:sp>
      <p:sp>
        <p:nvSpPr>
          <p:cNvPr id="13" name="TextBox 12">
            <a:extLst>
              <a:ext uri="{FF2B5EF4-FFF2-40B4-BE49-F238E27FC236}">
                <a16:creationId xmlns:a16="http://schemas.microsoft.com/office/drawing/2014/main" id="{F783B2EF-F18E-65AE-3406-4BDC293C5120}"/>
              </a:ext>
            </a:extLst>
          </p:cNvPr>
          <p:cNvSpPr txBox="1"/>
          <p:nvPr/>
        </p:nvSpPr>
        <p:spPr>
          <a:xfrm>
            <a:off x="6923315" y="2433750"/>
            <a:ext cx="5268685" cy="1879489"/>
          </a:xfrm>
          <a:prstGeom prst="rect">
            <a:avLst/>
          </a:prstGeom>
          <a:noFill/>
        </p:spPr>
        <p:txBody>
          <a:bodyPr wrap="square">
            <a:spAutoFit/>
          </a:bodyPr>
          <a:lstStyle/>
          <a:p>
            <a:pPr>
              <a:lnSpc>
                <a:spcPct val="90000"/>
              </a:lnSpc>
              <a:spcBef>
                <a:spcPts val="1000"/>
              </a:spcBef>
            </a:pPr>
            <a:r>
              <a:rPr lang="en-US" sz="2000" b="1" kern="1200" dirty="0">
                <a:latin typeface="Aptos" panose="020B0004020202020204" pitchFamily="34" charset="0"/>
                <a:cs typeface="Segoe UI Light" panose="020B0502040204020203" pitchFamily="34" charset="0"/>
              </a:rPr>
              <a:t>Federal </a:t>
            </a:r>
            <a:r>
              <a:rPr lang="en-US" sz="2000" b="1" dirty="0">
                <a:latin typeface="Aptos" panose="020B0004020202020204" pitchFamily="34" charset="0"/>
                <a:cs typeface="Segoe UI Light" panose="020B0502040204020203" pitchFamily="34" charset="0"/>
              </a:rPr>
              <a:t>mitigation strategies</a:t>
            </a:r>
            <a:endParaRPr lang="en-US" sz="2000" b="1" kern="1200" dirty="0">
              <a:latin typeface="Aptos" panose="020B0004020202020204" pitchFamily="34" charset="0"/>
              <a:cs typeface="Segoe UI Light" panose="020B0502040204020203" pitchFamily="34" charset="0"/>
            </a:endParaRPr>
          </a:p>
          <a:p>
            <a:pPr>
              <a:lnSpc>
                <a:spcPct val="90000"/>
              </a:lnSpc>
              <a:spcBef>
                <a:spcPts val="1000"/>
              </a:spcBef>
            </a:pPr>
            <a:r>
              <a:rPr lang="en-US" kern="1200" dirty="0">
                <a:latin typeface="Aptos" panose="020B0004020202020204" pitchFamily="34" charset="0"/>
                <a:cs typeface="Segoe UI Light" panose="020B0502040204020203" pitchFamily="34" charset="0"/>
              </a:rPr>
              <a:t>Standardized silver loading rule issued</a:t>
            </a:r>
          </a:p>
          <a:p>
            <a:pPr>
              <a:lnSpc>
                <a:spcPct val="90000"/>
              </a:lnSpc>
              <a:spcBef>
                <a:spcPts val="1000"/>
              </a:spcBef>
            </a:pPr>
            <a:r>
              <a:rPr lang="en-US" kern="1200" dirty="0">
                <a:latin typeface="Aptos" panose="020B0004020202020204" pitchFamily="34" charset="0"/>
                <a:cs typeface="Segoe UI Light" panose="020B0502040204020203" pitchFamily="34" charset="0"/>
              </a:rPr>
              <a:t>Low gold standard plan approved</a:t>
            </a:r>
          </a:p>
          <a:p>
            <a:pPr>
              <a:lnSpc>
                <a:spcPct val="90000"/>
              </a:lnSpc>
              <a:spcBef>
                <a:spcPts val="1000"/>
              </a:spcBef>
            </a:pPr>
            <a:r>
              <a:rPr lang="en-US" dirty="0">
                <a:latin typeface="Aptos" panose="020B0004020202020204" pitchFamily="34" charset="0"/>
                <a:cs typeface="Segoe UI Light" panose="020B0502040204020203" pitchFamily="34" charset="0"/>
              </a:rPr>
              <a:t>Cascade Care program modified</a:t>
            </a:r>
            <a:endParaRPr lang="en-US" kern="1200" dirty="0">
              <a:latin typeface="Aptos" panose="020B0004020202020204" pitchFamily="34" charset="0"/>
              <a:cs typeface="Segoe UI Light" panose="020B0502040204020203" pitchFamily="34" charset="0"/>
            </a:endParaRPr>
          </a:p>
          <a:p>
            <a:pPr>
              <a:lnSpc>
                <a:spcPct val="90000"/>
              </a:lnSpc>
              <a:spcBef>
                <a:spcPts val="1000"/>
              </a:spcBef>
            </a:pPr>
            <a:r>
              <a:rPr lang="en-US" kern="1200" dirty="0">
                <a:latin typeface="Aptos" panose="020B0004020202020204" pitchFamily="34" charset="0"/>
                <a:cs typeface="Segoe UI Light" panose="020B0502040204020203" pitchFamily="34" charset="0"/>
              </a:rPr>
              <a:t>1332 waiver contingency planned</a:t>
            </a:r>
          </a:p>
        </p:txBody>
      </p:sp>
      <p:grpSp>
        <p:nvGrpSpPr>
          <p:cNvPr id="2" name="Group 1">
            <a:extLst>
              <a:ext uri="{FF2B5EF4-FFF2-40B4-BE49-F238E27FC236}">
                <a16:creationId xmlns:a16="http://schemas.microsoft.com/office/drawing/2014/main" id="{3C042DB2-A41C-AC92-DE87-66B104B4B514}"/>
              </a:ext>
            </a:extLst>
          </p:cNvPr>
          <p:cNvGrpSpPr/>
          <p:nvPr/>
        </p:nvGrpSpPr>
        <p:grpSpPr>
          <a:xfrm>
            <a:off x="878775" y="428250"/>
            <a:ext cx="2834640" cy="1700784"/>
            <a:chOff x="6064557" y="2881728"/>
            <a:chExt cx="3644565" cy="2186739"/>
          </a:xfrm>
        </p:grpSpPr>
        <p:sp>
          <p:nvSpPr>
            <p:cNvPr id="3" name="Rectangle 2">
              <a:extLst>
                <a:ext uri="{FF2B5EF4-FFF2-40B4-BE49-F238E27FC236}">
                  <a16:creationId xmlns:a16="http://schemas.microsoft.com/office/drawing/2014/main" id="{7A74E70C-4B43-520C-6686-527F5780CF8C}"/>
                </a:ext>
              </a:extLst>
            </p:cNvPr>
            <p:cNvSpPr/>
            <p:nvPr/>
          </p:nvSpPr>
          <p:spPr>
            <a:xfrm>
              <a:off x="6064557" y="2881728"/>
              <a:ext cx="3644565" cy="2186739"/>
            </a:xfrm>
            <a:prstGeom prst="rect">
              <a:avLst/>
            </a:prstGeom>
          </p:spPr>
          <p:style>
            <a:lnRef idx="2">
              <a:schemeClr val="lt1">
                <a:hueOff val="0"/>
                <a:satOff val="0"/>
                <a:lumOff val="0"/>
                <a:alphaOff val="0"/>
              </a:schemeClr>
            </a:lnRef>
            <a:fillRef idx="1">
              <a:schemeClr val="accent2">
                <a:hueOff val="-2659782"/>
                <a:satOff val="-13684"/>
                <a:lumOff val="3480"/>
                <a:alphaOff val="0"/>
              </a:schemeClr>
            </a:fillRef>
            <a:effectRef idx="0">
              <a:schemeClr val="accent2">
                <a:hueOff val="-2659782"/>
                <a:satOff val="-13684"/>
                <a:lumOff val="3480"/>
                <a:alphaOff val="0"/>
              </a:schemeClr>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3F8047B2-9E70-F754-0385-21B5043FEE6F}"/>
                </a:ext>
              </a:extLst>
            </p:cNvPr>
            <p:cNvSpPr txBox="1"/>
            <p:nvPr/>
          </p:nvSpPr>
          <p:spPr>
            <a:xfrm>
              <a:off x="6064557" y="2881728"/>
              <a:ext cx="3644565" cy="2186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3600" kern="1200" dirty="0">
                  <a:latin typeface="Aptos" panose="020B0004020202020204" pitchFamily="34" charset="0"/>
                </a:rPr>
                <a:t>Position for the Future</a:t>
              </a:r>
            </a:p>
          </p:txBody>
        </p:sp>
      </p:grpSp>
      <p:sp>
        <p:nvSpPr>
          <p:cNvPr id="6" name="TextBox 5">
            <a:extLst>
              <a:ext uri="{FF2B5EF4-FFF2-40B4-BE49-F238E27FC236}">
                <a16:creationId xmlns:a16="http://schemas.microsoft.com/office/drawing/2014/main" id="{0EBA9DE0-3154-6068-125D-3947B4EE638E}"/>
              </a:ext>
            </a:extLst>
          </p:cNvPr>
          <p:cNvSpPr txBox="1"/>
          <p:nvPr/>
        </p:nvSpPr>
        <p:spPr>
          <a:xfrm>
            <a:off x="6923315" y="4788226"/>
            <a:ext cx="5268685" cy="1879489"/>
          </a:xfrm>
          <a:prstGeom prst="rect">
            <a:avLst/>
          </a:prstGeom>
          <a:noFill/>
        </p:spPr>
        <p:txBody>
          <a:bodyPr wrap="square">
            <a:spAutoFit/>
          </a:bodyPr>
          <a:lstStyle/>
          <a:p>
            <a:pPr>
              <a:lnSpc>
                <a:spcPct val="90000"/>
              </a:lnSpc>
              <a:spcBef>
                <a:spcPts val="1000"/>
              </a:spcBef>
            </a:pPr>
            <a:r>
              <a:rPr lang="en-US" sz="2000" b="1" kern="1200" dirty="0">
                <a:latin typeface="Aptos" panose="020B0004020202020204" pitchFamily="34" charset="0"/>
                <a:cs typeface="Segoe UI Light" panose="020B0502040204020203" pitchFamily="34" charset="0"/>
              </a:rPr>
              <a:t>State Re-Introduction of the Exchange</a:t>
            </a:r>
          </a:p>
          <a:p>
            <a:pPr>
              <a:lnSpc>
                <a:spcPct val="90000"/>
              </a:lnSpc>
              <a:spcBef>
                <a:spcPts val="1000"/>
              </a:spcBef>
            </a:pPr>
            <a:r>
              <a:rPr lang="en-US" kern="1200" dirty="0">
                <a:latin typeface="Aptos" panose="020B0004020202020204" pitchFamily="34" charset="0"/>
                <a:cs typeface="Segoe UI Light" panose="020B0502040204020203" pitchFamily="34" charset="0"/>
              </a:rPr>
              <a:t>Interim and post-election meetings</a:t>
            </a:r>
          </a:p>
          <a:p>
            <a:pPr>
              <a:lnSpc>
                <a:spcPct val="90000"/>
              </a:lnSpc>
              <a:spcBef>
                <a:spcPts val="1000"/>
              </a:spcBef>
            </a:pPr>
            <a:r>
              <a:rPr lang="en-US" kern="1200" dirty="0">
                <a:latin typeface="Aptos" panose="020B0004020202020204" pitchFamily="34" charset="0"/>
                <a:cs typeface="Segoe UI Light" panose="020B0502040204020203" pitchFamily="34" charset="0"/>
              </a:rPr>
              <a:t>Exchange 101 presentations to HC committees</a:t>
            </a:r>
          </a:p>
          <a:p>
            <a:pPr>
              <a:lnSpc>
                <a:spcPct val="90000"/>
              </a:lnSpc>
              <a:spcBef>
                <a:spcPts val="1000"/>
              </a:spcBef>
            </a:pPr>
            <a:r>
              <a:rPr lang="en-US" dirty="0">
                <a:latin typeface="Aptos" panose="020B0004020202020204" pitchFamily="34" charset="0"/>
                <a:cs typeface="Segoe UI Light" panose="020B0502040204020203" pitchFamily="34" charset="0"/>
              </a:rPr>
              <a:t>Biennial budget request and CCS priority ask</a:t>
            </a:r>
            <a:endParaRPr lang="en-US" kern="1200" dirty="0">
              <a:latin typeface="Aptos" panose="020B0004020202020204" pitchFamily="34" charset="0"/>
              <a:cs typeface="Segoe UI Light" panose="020B0502040204020203" pitchFamily="34" charset="0"/>
            </a:endParaRPr>
          </a:p>
          <a:p>
            <a:pPr>
              <a:lnSpc>
                <a:spcPct val="90000"/>
              </a:lnSpc>
              <a:spcBef>
                <a:spcPts val="1000"/>
              </a:spcBef>
            </a:pPr>
            <a:r>
              <a:rPr lang="en-US" kern="1200" dirty="0">
                <a:latin typeface="Aptos" panose="020B0004020202020204" pitchFamily="34" charset="0"/>
                <a:cs typeface="Segoe UI Light" panose="020B0502040204020203" pitchFamily="34" charset="0"/>
              </a:rPr>
              <a:t>Engagement in Governor’s HHS Sub-Cabinet</a:t>
            </a:r>
          </a:p>
        </p:txBody>
      </p:sp>
    </p:spTree>
    <p:extLst>
      <p:ext uri="{BB962C8B-B14F-4D97-AF65-F5344CB8AC3E}">
        <p14:creationId xmlns:p14="http://schemas.microsoft.com/office/powerpoint/2010/main" val="1630263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846B2-7B1A-5C2D-BEAF-34FBAA1628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9359D2-6639-090D-7B4B-5D425C071A88}"/>
              </a:ext>
            </a:extLst>
          </p:cNvPr>
          <p:cNvSpPr>
            <a:spLocks noGrp="1"/>
          </p:cNvSpPr>
          <p:nvPr>
            <p:ph type="title" idx="4294967295"/>
          </p:nvPr>
        </p:nvSpPr>
        <p:spPr>
          <a:xfrm>
            <a:off x="1314450" y="398463"/>
            <a:ext cx="10515600" cy="782637"/>
          </a:xfrm>
        </p:spPr>
        <p:txBody>
          <a:bodyPr>
            <a:normAutofit/>
          </a:bodyPr>
          <a:lstStyle/>
          <a:p>
            <a:pPr algn="l"/>
            <a:r>
              <a:rPr lang="en-US" sz="3000" dirty="0">
                <a:solidFill>
                  <a:schemeClr val="accent5"/>
                </a:solidFill>
                <a:latin typeface="Aptos" panose="020B0004020202020204" pitchFamily="34" charset="0"/>
              </a:rPr>
              <a:t>DRAFT</a:t>
            </a:r>
            <a:r>
              <a:rPr lang="en-US" sz="3000" dirty="0">
                <a:solidFill>
                  <a:schemeClr val="tx2"/>
                </a:solidFill>
                <a:latin typeface="Aptos" panose="020B0004020202020204" pitchFamily="34" charset="0"/>
              </a:rPr>
              <a:t> Strategic Priorities for the FY 2025-27 Biennium</a:t>
            </a:r>
          </a:p>
        </p:txBody>
      </p:sp>
      <p:graphicFrame>
        <p:nvGraphicFramePr>
          <p:cNvPr id="4" name="Diagram 3">
            <a:extLst>
              <a:ext uri="{FF2B5EF4-FFF2-40B4-BE49-F238E27FC236}">
                <a16:creationId xmlns:a16="http://schemas.microsoft.com/office/drawing/2014/main" id="{BBCF82D8-9A8B-DEE2-A1EC-64A5D93561DC}"/>
              </a:ext>
            </a:extLst>
          </p:cNvPr>
          <p:cNvGraphicFramePr/>
          <p:nvPr>
            <p:extLst>
              <p:ext uri="{D42A27DB-BD31-4B8C-83A1-F6EECF244321}">
                <p14:modId xmlns:p14="http://schemas.microsoft.com/office/powerpoint/2010/main" val="3613023500"/>
              </p:ext>
            </p:extLst>
          </p:nvPr>
        </p:nvGraphicFramePr>
        <p:xfrm>
          <a:off x="529390" y="2024017"/>
          <a:ext cx="11662610" cy="3572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1E2A4FB-5E12-06BE-D913-970FA7C8BFCF}"/>
              </a:ext>
            </a:extLst>
          </p:cNvPr>
          <p:cNvSpPr txBox="1"/>
          <p:nvPr/>
        </p:nvSpPr>
        <p:spPr>
          <a:xfrm rot="265357">
            <a:off x="415411" y="1167648"/>
            <a:ext cx="8762998" cy="2745536"/>
          </a:xfrm>
          <a:prstGeom prst="blockArc">
            <a:avLst>
              <a:gd name="adj1" fmla="val 10509018"/>
              <a:gd name="adj2" fmla="val 20984370"/>
              <a:gd name="adj3" fmla="val 13679"/>
            </a:avLst>
          </a:prstGeom>
          <a:solidFill>
            <a:schemeClr val="accent1"/>
          </a:solidFill>
        </p:spPr>
        <p:txBody>
          <a:bodyPr wrap="square" rtlCol="0">
            <a:spAutoFit/>
          </a:bodyPr>
          <a:lstStyle/>
          <a:p>
            <a:endParaRPr lang="en-US" sz="8000" dirty="0">
              <a:ln w="0"/>
              <a:effectLst>
                <a:outerShdw blurRad="38100" dist="19050" dir="2700000" algn="tl" rotWithShape="0">
                  <a:schemeClr val="dk1">
                    <a:alpha val="40000"/>
                  </a:schemeClr>
                </a:outerShdw>
              </a:effectLst>
              <a:latin typeface="Aptos" panose="020B0004020202020204" pitchFamily="34" charset="0"/>
            </a:endParaRPr>
          </a:p>
        </p:txBody>
      </p:sp>
      <p:sp>
        <p:nvSpPr>
          <p:cNvPr id="6" name="TextBox 5">
            <a:extLst>
              <a:ext uri="{FF2B5EF4-FFF2-40B4-BE49-F238E27FC236}">
                <a16:creationId xmlns:a16="http://schemas.microsoft.com/office/drawing/2014/main" id="{B063A717-5A28-13FC-8EE0-DD7CA459671E}"/>
              </a:ext>
            </a:extLst>
          </p:cNvPr>
          <p:cNvSpPr txBox="1"/>
          <p:nvPr/>
        </p:nvSpPr>
        <p:spPr>
          <a:xfrm rot="10800000">
            <a:off x="1492491" y="4428710"/>
            <a:ext cx="10337559" cy="1773416"/>
          </a:xfrm>
          <a:prstGeom prst="blockArc">
            <a:avLst>
              <a:gd name="adj1" fmla="val 10668688"/>
              <a:gd name="adj2" fmla="val 21513579"/>
              <a:gd name="adj3" fmla="val 25290"/>
            </a:avLst>
          </a:prstGeom>
          <a:solidFill>
            <a:schemeClr val="tx2"/>
          </a:solidFill>
        </p:spPr>
        <p:txBody>
          <a:bodyPr wrap="square" rtlCol="0">
            <a:spAutoFit/>
          </a:bodyPr>
          <a:lstStyle/>
          <a:p>
            <a:endParaRPr lang="en-US" sz="8000" dirty="0">
              <a:ln w="0"/>
              <a:effectLst>
                <a:outerShdw blurRad="38100" dist="19050" dir="2700000" algn="tl" rotWithShape="0">
                  <a:schemeClr val="dk1">
                    <a:alpha val="40000"/>
                  </a:schemeClr>
                </a:outerShdw>
              </a:effectLst>
              <a:latin typeface="Aptos" panose="020B0004020202020204" pitchFamily="34" charset="0"/>
            </a:endParaRPr>
          </a:p>
        </p:txBody>
      </p:sp>
      <p:sp>
        <p:nvSpPr>
          <p:cNvPr id="7" name="TextBox 6">
            <a:extLst>
              <a:ext uri="{FF2B5EF4-FFF2-40B4-BE49-F238E27FC236}">
                <a16:creationId xmlns:a16="http://schemas.microsoft.com/office/drawing/2014/main" id="{F7752142-878F-38E3-A423-C5DD492CD752}"/>
              </a:ext>
            </a:extLst>
          </p:cNvPr>
          <p:cNvSpPr txBox="1"/>
          <p:nvPr/>
        </p:nvSpPr>
        <p:spPr>
          <a:xfrm>
            <a:off x="1008784" y="1781654"/>
            <a:ext cx="3806513" cy="1046440"/>
          </a:xfrm>
          <a:prstGeom prst="rect">
            <a:avLst/>
          </a:prstGeom>
          <a:noFill/>
        </p:spPr>
        <p:txBody>
          <a:bodyPr wrap="square" rtlCol="0">
            <a:spAutoFit/>
          </a:bodyPr>
          <a:lstStyle/>
          <a:p>
            <a:r>
              <a:rPr lang="en-US" sz="4400" dirty="0">
                <a:ln w="0"/>
                <a:effectLst>
                  <a:outerShdw blurRad="38100" dist="19050" dir="2700000" algn="tl" rotWithShape="0">
                    <a:schemeClr val="dk1">
                      <a:alpha val="40000"/>
                    </a:schemeClr>
                  </a:outerShdw>
                </a:effectLst>
                <a:latin typeface="Aptos" panose="020B0004020202020204" pitchFamily="34" charset="0"/>
              </a:rPr>
              <a:t>MISSION</a:t>
            </a:r>
          </a:p>
          <a:p>
            <a:endParaRPr lang="en-US" dirty="0"/>
          </a:p>
        </p:txBody>
      </p:sp>
      <p:sp>
        <p:nvSpPr>
          <p:cNvPr id="9" name="TextBox 8">
            <a:extLst>
              <a:ext uri="{FF2B5EF4-FFF2-40B4-BE49-F238E27FC236}">
                <a16:creationId xmlns:a16="http://schemas.microsoft.com/office/drawing/2014/main" id="{29C0D1BE-8719-55FE-A1B4-9A1E1D5961CC}"/>
              </a:ext>
            </a:extLst>
          </p:cNvPr>
          <p:cNvSpPr txBox="1"/>
          <p:nvPr/>
        </p:nvSpPr>
        <p:spPr>
          <a:xfrm>
            <a:off x="7367964" y="4792198"/>
            <a:ext cx="3806513" cy="1046440"/>
          </a:xfrm>
          <a:prstGeom prst="rect">
            <a:avLst/>
          </a:prstGeom>
          <a:noFill/>
        </p:spPr>
        <p:txBody>
          <a:bodyPr wrap="square" rtlCol="0">
            <a:spAutoFit/>
          </a:bodyPr>
          <a:lstStyle/>
          <a:p>
            <a:pPr algn="r"/>
            <a:r>
              <a:rPr lang="en-US" sz="4400" dirty="0">
                <a:ln w="0"/>
                <a:effectLst>
                  <a:outerShdw blurRad="38100" dist="19050" dir="2700000" algn="tl" rotWithShape="0">
                    <a:schemeClr val="dk1">
                      <a:alpha val="40000"/>
                    </a:schemeClr>
                  </a:outerShdw>
                </a:effectLst>
                <a:latin typeface="Aptos" panose="020B0004020202020204" pitchFamily="34" charset="0"/>
              </a:rPr>
              <a:t>EQUITY</a:t>
            </a:r>
          </a:p>
          <a:p>
            <a:pPr algn="r"/>
            <a:endParaRPr lang="en-US" dirty="0"/>
          </a:p>
        </p:txBody>
      </p:sp>
    </p:spTree>
    <p:extLst>
      <p:ext uri="{BB962C8B-B14F-4D97-AF65-F5344CB8AC3E}">
        <p14:creationId xmlns:p14="http://schemas.microsoft.com/office/powerpoint/2010/main" val="1793520135"/>
      </p:ext>
    </p:extLst>
  </p:cSld>
  <p:clrMapOvr>
    <a:masterClrMapping/>
  </p:clrMapOvr>
</p:sld>
</file>

<file path=ppt/theme/theme1.xml><?xml version="1.0" encoding="utf-8"?>
<a:theme xmlns:a="http://schemas.openxmlformats.org/drawingml/2006/main" name="WAHBE_MasterSlides_2022">
  <a:themeElements>
    <a:clrScheme name="WAHBE">
      <a:dk1>
        <a:srgbClr val="4A4A4A"/>
      </a:dk1>
      <a:lt1>
        <a:sysClr val="window" lastClr="FFFFFF"/>
      </a:lt1>
      <a:dk2>
        <a:srgbClr val="19386B"/>
      </a:dk2>
      <a:lt2>
        <a:srgbClr val="F6F6F6"/>
      </a:lt2>
      <a:accent1>
        <a:srgbClr val="89BF42"/>
      </a:accent1>
      <a:accent2>
        <a:srgbClr val="19386B"/>
      </a:accent2>
      <a:accent3>
        <a:srgbClr val="6D685E"/>
      </a:accent3>
      <a:accent4>
        <a:srgbClr val="F6A623"/>
      </a:accent4>
      <a:accent5>
        <a:srgbClr val="DD1E16"/>
      </a:accent5>
      <a:accent6>
        <a:srgbClr val="326FB6"/>
      </a:accent6>
      <a:hlink>
        <a:srgbClr val="326FB6"/>
      </a:hlink>
      <a:folHlink>
        <a:srgbClr val="737575"/>
      </a:folHlink>
    </a:clrScheme>
    <a:fontScheme name="WAHBE font">
      <a:majorFont>
        <a:latin typeface="Glypha LT Std Black"/>
        <a:ea typeface=""/>
        <a:cs typeface=""/>
      </a:majorFont>
      <a:minorFont>
        <a:latin typeface="Avenir LT Std 55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BE PPT Template Update w Examples.pptx" id="{349C8939-7E41-4462-BDF2-2CCC3C4476D3}" vid="{D4C7AEEF-2F1C-4B41-8587-0B75D8B6EDD9}"/>
    </a:ext>
  </a:extLst>
</a:theme>
</file>

<file path=ppt/theme/theme2.xml><?xml version="1.0" encoding="utf-8"?>
<a:theme xmlns:a="http://schemas.openxmlformats.org/drawingml/2006/main" name="Cascade Care Slides">
  <a:themeElements>
    <a:clrScheme name="WAHBE">
      <a:dk1>
        <a:srgbClr val="4A4A4A"/>
      </a:dk1>
      <a:lt1>
        <a:sysClr val="window" lastClr="FFFFFF"/>
      </a:lt1>
      <a:dk2>
        <a:srgbClr val="19386B"/>
      </a:dk2>
      <a:lt2>
        <a:srgbClr val="F6F6F6"/>
      </a:lt2>
      <a:accent1>
        <a:srgbClr val="89BF42"/>
      </a:accent1>
      <a:accent2>
        <a:srgbClr val="19386B"/>
      </a:accent2>
      <a:accent3>
        <a:srgbClr val="6D685E"/>
      </a:accent3>
      <a:accent4>
        <a:srgbClr val="F6A623"/>
      </a:accent4>
      <a:accent5>
        <a:srgbClr val="DD1E16"/>
      </a:accent5>
      <a:accent6>
        <a:srgbClr val="326FB6"/>
      </a:accent6>
      <a:hlink>
        <a:srgbClr val="326FB6"/>
      </a:hlink>
      <a:folHlink>
        <a:srgbClr val="737575"/>
      </a:folHlink>
    </a:clrScheme>
    <a:fontScheme name="WAHBE font">
      <a:majorFont>
        <a:latin typeface="Glypha LT Std Black"/>
        <a:ea typeface=""/>
        <a:cs typeface=""/>
      </a:majorFont>
      <a:minorFont>
        <a:latin typeface="Avenir LT Std 55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964E8F0BD808845ACD654E4A916F676" ma:contentTypeVersion="11" ma:contentTypeDescription="Create a new document." ma:contentTypeScope="" ma:versionID="5dc29784cdadc8aa8391f179d1b70e4a">
  <xsd:schema xmlns:xsd="http://www.w3.org/2001/XMLSchema" xmlns:xs="http://www.w3.org/2001/XMLSchema" xmlns:p="http://schemas.microsoft.com/office/2006/metadata/properties" xmlns:ns3="ca85064e-d378-4509-812c-37680dfbf940" xmlns:ns4="48008adc-31b2-4275-803c-100c8e9e4900" targetNamespace="http://schemas.microsoft.com/office/2006/metadata/properties" ma:root="true" ma:fieldsID="9c7c70734a17186c64fde2fbcb432ad9" ns3:_="" ns4:_="">
    <xsd:import namespace="ca85064e-d378-4509-812c-37680dfbf940"/>
    <xsd:import namespace="48008adc-31b2-4275-803c-100c8e9e490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5064e-d378-4509-812c-37680dfbf94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008adc-31b2-4275-803c-100c8e9e490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02578C-F5F4-4B18-A77B-8ACB029C05A9}">
  <ds:schemaRefs>
    <ds:schemaRef ds:uri="http://schemas.microsoft.com/sharepoint/v3/contenttype/forms"/>
  </ds:schemaRefs>
</ds:datastoreItem>
</file>

<file path=customXml/itemProps2.xml><?xml version="1.0" encoding="utf-8"?>
<ds:datastoreItem xmlns:ds="http://schemas.openxmlformats.org/officeDocument/2006/customXml" ds:itemID="{FDD813DC-0D4D-405D-AE50-19E9081050B0}">
  <ds:schemaRefs>
    <ds:schemaRef ds:uri="http://purl.org/dc/elements/1.1/"/>
    <ds:schemaRef ds:uri="http://schemas.microsoft.com/office/2006/documentManagement/types"/>
    <ds:schemaRef ds:uri="http://purl.org/dc/dcmitype/"/>
    <ds:schemaRef ds:uri="http://schemas.openxmlformats.org/package/2006/metadata/core-properties"/>
    <ds:schemaRef ds:uri="http://purl.org/dc/terms/"/>
    <ds:schemaRef ds:uri="http://www.w3.org/XML/1998/namespace"/>
    <ds:schemaRef ds:uri="48008adc-31b2-4275-803c-100c8e9e4900"/>
    <ds:schemaRef ds:uri="http://schemas.microsoft.com/office/infopath/2007/PartnerControls"/>
    <ds:schemaRef ds:uri="ca85064e-d378-4509-812c-37680dfbf940"/>
    <ds:schemaRef ds:uri="http://schemas.microsoft.com/office/2006/metadata/properties"/>
  </ds:schemaRefs>
</ds:datastoreItem>
</file>

<file path=customXml/itemProps3.xml><?xml version="1.0" encoding="utf-8"?>
<ds:datastoreItem xmlns:ds="http://schemas.openxmlformats.org/officeDocument/2006/customXml" ds:itemID="{CDFA8DF4-F19A-41E5-8EF5-858BF99FC1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85064e-d378-4509-812c-37680dfbf940"/>
    <ds:schemaRef ds:uri="48008adc-31b2-4275-803c-100c8e9e49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WAHBE 2020 PP Template - Extended</Template>
  <TotalTime>49658</TotalTime>
  <Words>2852</Words>
  <Application>Microsoft Office PowerPoint</Application>
  <PresentationFormat>Widescreen</PresentationFormat>
  <Paragraphs>403</Paragraphs>
  <Slides>11</Slides>
  <Notes>11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11</vt:i4>
      </vt:variant>
    </vt:vector>
  </HeadingPairs>
  <TitlesOfParts>
    <vt:vector size="25" baseType="lpstr">
      <vt:lpstr>Aptos</vt:lpstr>
      <vt:lpstr>Aptos Display</vt:lpstr>
      <vt:lpstr>Arial</vt:lpstr>
      <vt:lpstr>Avenir LT Std 35 Light</vt:lpstr>
      <vt:lpstr>Avenir LT Std 55 Roman</vt:lpstr>
      <vt:lpstr>Calibri</vt:lpstr>
      <vt:lpstr>Glypha LT Std Black</vt:lpstr>
      <vt:lpstr>Noto Sans</vt:lpstr>
      <vt:lpstr>Segoe UI Black</vt:lpstr>
      <vt:lpstr>Segoe UI Semilight</vt:lpstr>
      <vt:lpstr>Symbol</vt:lpstr>
      <vt:lpstr>Wingdings</vt:lpstr>
      <vt:lpstr>WAHBE_MasterSlides_2022</vt:lpstr>
      <vt:lpstr>Cascade Care Slides</vt:lpstr>
      <vt:lpstr>    CEO Report   Exchange Board Meeting March 27, 2025 </vt:lpstr>
      <vt:lpstr>PowerPoint Presentation</vt:lpstr>
      <vt:lpstr>Strategic Priorities Progress – Biennial Plan, FY 2023-2025</vt:lpstr>
      <vt:lpstr>PowerPoint Presentation</vt:lpstr>
      <vt:lpstr>PowerPoint Presentation</vt:lpstr>
      <vt:lpstr>PowerPoint Presentation</vt:lpstr>
      <vt:lpstr>PowerPoint Presentation</vt:lpstr>
      <vt:lpstr>PowerPoint Presentation</vt:lpstr>
      <vt:lpstr>DRAFT Strategic Priorities for the FY 2025-27 Biennium</vt:lpstr>
      <vt:lpstr>Agenda</vt:lpstr>
      <vt:lpstr>Inaccurate &gt;  Strategic Priorities for the FY 2025-27 Biennium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amazing title here.</dc:title>
  <dc:creator>Nguyen, Minh</dc:creator>
  <cp:lastModifiedBy>Ulrey, Ingrid (She/Her)</cp:lastModifiedBy>
  <cp:revision>42</cp:revision>
  <cp:lastPrinted>2023-10-26T17:58:32Z</cp:lastPrinted>
  <dcterms:created xsi:type="dcterms:W3CDTF">2022-02-14T21:35:20Z</dcterms:created>
  <dcterms:modified xsi:type="dcterms:W3CDTF">2025-03-27T16:29:27Z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0x010100E964E8F0BD808845ACD654E4A916F676</vt:lpwstr>
  </property>
</Properties>
</file>