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2"/>
  </p:notesMasterIdLst>
  <p:sldIdLst>
    <p:sldId id="256" r:id="rId2"/>
    <p:sldId id="264" r:id="rId3"/>
    <p:sldId id="279" r:id="rId4"/>
    <p:sldId id="274" r:id="rId5"/>
    <p:sldId id="275" r:id="rId6"/>
    <p:sldId id="276" r:id="rId7"/>
    <p:sldId id="277" r:id="rId8"/>
    <p:sldId id="278" r:id="rId9"/>
    <p:sldId id="273" r:id="rId10"/>
    <p:sldId id="268"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AC49D"/>
    <a:srgbClr val="8BCCAA"/>
    <a:srgbClr val="55C3B1"/>
    <a:srgbClr val="00CC99"/>
    <a:srgbClr val="FFEEB9"/>
    <a:srgbClr val="FFD755"/>
    <a:srgbClr val="FFFFE6"/>
    <a:srgbClr val="FFCCFF"/>
    <a:srgbClr val="FFFFCC"/>
    <a:srgbClr val="F8F8F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6A08932-458A-4F15-8949-695B6EB3404D}" v="126" dt="2024-09-25T16:53:54.28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03" autoAdjust="0"/>
    <p:restoredTop sz="82736" autoAdjust="0"/>
  </p:normalViewPr>
  <p:slideViewPr>
    <p:cSldViewPr snapToGrid="0">
      <p:cViewPr varScale="1">
        <p:scale>
          <a:sx n="94" d="100"/>
          <a:sy n="94" d="100"/>
        </p:scale>
        <p:origin x="327" y="54"/>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18" Type="http://schemas.microsoft.com/office/2015/10/relationships/revisionInfo" Target="revisionInfo.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ino, Jasper (They/Them)" userId="5bbca287-538a-45df-93db-14eb239c5587" providerId="ADAL" clId="{16A08932-458A-4F15-8949-695B6EB3404D}"/>
    <pc:docChg chg="undo redo custSel addSld delSld modSld sldOrd">
      <pc:chgData name="Marino, Jasper (They/Them)" userId="5bbca287-538a-45df-93db-14eb239c5587" providerId="ADAL" clId="{16A08932-458A-4F15-8949-695B6EB3404D}" dt="2024-09-25T16:54:18.928" v="1326" actId="1076"/>
      <pc:docMkLst>
        <pc:docMk/>
      </pc:docMkLst>
      <pc:sldChg chg="addSp delSp modSp mod setBg">
        <pc:chgData name="Marino, Jasper (They/Them)" userId="5bbca287-538a-45df-93db-14eb239c5587" providerId="ADAL" clId="{16A08932-458A-4F15-8949-695B6EB3404D}" dt="2024-09-25T16:17:12.098" v="498" actId="20577"/>
        <pc:sldMkLst>
          <pc:docMk/>
          <pc:sldMk cId="4292425892" sldId="268"/>
        </pc:sldMkLst>
        <pc:spChg chg="add del mod">
          <ac:chgData name="Marino, Jasper (They/Them)" userId="5bbca287-538a-45df-93db-14eb239c5587" providerId="ADAL" clId="{16A08932-458A-4F15-8949-695B6EB3404D}" dt="2024-09-25T16:15:37.016" v="316" actId="478"/>
          <ac:spMkLst>
            <pc:docMk/>
            <pc:sldMk cId="4292425892" sldId="268"/>
            <ac:spMk id="3" creationId="{3EA403BF-94A7-6724-570B-39DFC0750E5F}"/>
          </ac:spMkLst>
        </pc:spChg>
        <pc:spChg chg="add del mod">
          <ac:chgData name="Marino, Jasper (They/Them)" userId="5bbca287-538a-45df-93db-14eb239c5587" providerId="ADAL" clId="{16A08932-458A-4F15-8949-695B6EB3404D}" dt="2024-09-25T16:15:44.212" v="318" actId="478"/>
          <ac:spMkLst>
            <pc:docMk/>
            <pc:sldMk cId="4292425892" sldId="268"/>
            <ac:spMk id="5" creationId="{17C566B8-34D2-044D-1A11-0FCD1E5D1C33}"/>
          </ac:spMkLst>
        </pc:spChg>
        <pc:spChg chg="mod">
          <ac:chgData name="Marino, Jasper (They/Them)" userId="5bbca287-538a-45df-93db-14eb239c5587" providerId="ADAL" clId="{16A08932-458A-4F15-8949-695B6EB3404D}" dt="2024-09-25T16:16:46.171" v="490" actId="1036"/>
          <ac:spMkLst>
            <pc:docMk/>
            <pc:sldMk cId="4292425892" sldId="268"/>
            <ac:spMk id="6" creationId="{1D129AC0-00A4-4481-8780-9663555AEF88}"/>
          </ac:spMkLst>
        </pc:spChg>
        <pc:spChg chg="mod">
          <ac:chgData name="Marino, Jasper (They/Them)" userId="5bbca287-538a-45df-93db-14eb239c5587" providerId="ADAL" clId="{16A08932-458A-4F15-8949-695B6EB3404D}" dt="2024-09-25T16:16:46.171" v="490" actId="1036"/>
          <ac:spMkLst>
            <pc:docMk/>
            <pc:sldMk cId="4292425892" sldId="268"/>
            <ac:spMk id="8" creationId="{FAF95A7B-684F-43C9-8AAB-F902E5699DCC}"/>
          </ac:spMkLst>
        </pc:spChg>
        <pc:spChg chg="mod">
          <ac:chgData name="Marino, Jasper (They/Them)" userId="5bbca287-538a-45df-93db-14eb239c5587" providerId="ADAL" clId="{16A08932-458A-4F15-8949-695B6EB3404D}" dt="2024-09-25T16:17:12.098" v="498" actId="20577"/>
          <ac:spMkLst>
            <pc:docMk/>
            <pc:sldMk cId="4292425892" sldId="268"/>
            <ac:spMk id="12" creationId="{47DF016C-0D5A-41B8-87F9-6673E9B3B108}"/>
          </ac:spMkLst>
        </pc:spChg>
        <pc:spChg chg="del">
          <ac:chgData name="Marino, Jasper (They/Them)" userId="5bbca287-538a-45df-93db-14eb239c5587" providerId="ADAL" clId="{16A08932-458A-4F15-8949-695B6EB3404D}" dt="2024-09-25T16:15:39.947" v="317" actId="478"/>
          <ac:spMkLst>
            <pc:docMk/>
            <pc:sldMk cId="4292425892" sldId="268"/>
            <ac:spMk id="15" creationId="{3E3752B8-19FE-4C88-B245-24831D0F1D8F}"/>
          </ac:spMkLst>
        </pc:spChg>
        <pc:spChg chg="del mod">
          <ac:chgData name="Marino, Jasper (They/Them)" userId="5bbca287-538a-45df-93db-14eb239c5587" providerId="ADAL" clId="{16A08932-458A-4F15-8949-695B6EB3404D}" dt="2024-09-25T16:15:34.387" v="314" actId="478"/>
          <ac:spMkLst>
            <pc:docMk/>
            <pc:sldMk cId="4292425892" sldId="268"/>
            <ac:spMk id="37" creationId="{D98E22A1-0F70-E492-5AF1-AF1C2B986DA2}"/>
          </ac:spMkLst>
        </pc:spChg>
        <pc:picChg chg="mod">
          <ac:chgData name="Marino, Jasper (They/Them)" userId="5bbca287-538a-45df-93db-14eb239c5587" providerId="ADAL" clId="{16A08932-458A-4F15-8949-695B6EB3404D}" dt="2024-09-25T16:16:46.171" v="490" actId="1036"/>
          <ac:picMkLst>
            <pc:docMk/>
            <pc:sldMk cId="4292425892" sldId="268"/>
            <ac:picMk id="30" creationId="{45EC1C05-6EF1-41A3-A094-7EBCDDBC658C}"/>
          </ac:picMkLst>
        </pc:picChg>
        <pc:picChg chg="mod">
          <ac:chgData name="Marino, Jasper (They/Them)" userId="5bbca287-538a-45df-93db-14eb239c5587" providerId="ADAL" clId="{16A08932-458A-4F15-8949-695B6EB3404D}" dt="2024-09-25T16:16:46.171" v="490" actId="1036"/>
          <ac:picMkLst>
            <pc:docMk/>
            <pc:sldMk cId="4292425892" sldId="268"/>
            <ac:picMk id="38" creationId="{BB818744-CD52-4999-A2A3-E73E88E62F19}"/>
          </ac:picMkLst>
        </pc:picChg>
        <pc:picChg chg="del">
          <ac:chgData name="Marino, Jasper (They/Them)" userId="5bbca287-538a-45df-93db-14eb239c5587" providerId="ADAL" clId="{16A08932-458A-4F15-8949-695B6EB3404D}" dt="2024-09-25T16:15:35.263" v="315" actId="478"/>
          <ac:picMkLst>
            <pc:docMk/>
            <pc:sldMk cId="4292425892" sldId="268"/>
            <ac:picMk id="48" creationId="{10981652-5FF7-0F1C-E82B-AE9213D95CA3}"/>
          </ac:picMkLst>
        </pc:picChg>
        <pc:picChg chg="mod">
          <ac:chgData name="Marino, Jasper (They/Them)" userId="5bbca287-538a-45df-93db-14eb239c5587" providerId="ADAL" clId="{16A08932-458A-4F15-8949-695B6EB3404D}" dt="2024-09-25T16:17:05.047" v="496" actId="688"/>
          <ac:picMkLst>
            <pc:docMk/>
            <pc:sldMk cId="4292425892" sldId="268"/>
            <ac:picMk id="58" creationId="{C368A314-44A5-903D-277D-CC0367C2920D}"/>
          </ac:picMkLst>
        </pc:picChg>
      </pc:sldChg>
      <pc:sldChg chg="del">
        <pc:chgData name="Marino, Jasper (They/Them)" userId="5bbca287-538a-45df-93db-14eb239c5587" providerId="ADAL" clId="{16A08932-458A-4F15-8949-695B6EB3404D}" dt="2024-09-25T16:00:56.302" v="216" actId="47"/>
        <pc:sldMkLst>
          <pc:docMk/>
          <pc:sldMk cId="1115935063" sldId="272"/>
        </pc:sldMkLst>
      </pc:sldChg>
      <pc:sldChg chg="addSp delSp modSp mod modNotesTx">
        <pc:chgData name="Marino, Jasper (They/Them)" userId="5bbca287-538a-45df-93db-14eb239c5587" providerId="ADAL" clId="{16A08932-458A-4F15-8949-695B6EB3404D}" dt="2024-09-25T16:54:18.928" v="1326" actId="1076"/>
        <pc:sldMkLst>
          <pc:docMk/>
          <pc:sldMk cId="1836852849" sldId="273"/>
        </pc:sldMkLst>
        <pc:spChg chg="add del mod">
          <ac:chgData name="Marino, Jasper (They/Them)" userId="5bbca287-538a-45df-93db-14eb239c5587" providerId="ADAL" clId="{16A08932-458A-4F15-8949-695B6EB3404D}" dt="2024-09-25T16:43:26.011" v="627" actId="20577"/>
          <ac:spMkLst>
            <pc:docMk/>
            <pc:sldMk cId="1836852849" sldId="273"/>
            <ac:spMk id="2" creationId="{5189174A-2D46-C29E-B9C0-A3544FF07848}"/>
          </ac:spMkLst>
        </pc:spChg>
        <pc:spChg chg="del">
          <ac:chgData name="Marino, Jasper (They/Them)" userId="5bbca287-538a-45df-93db-14eb239c5587" providerId="ADAL" clId="{16A08932-458A-4F15-8949-695B6EB3404D}" dt="2024-09-25T16:14:05.433" v="253" actId="478"/>
          <ac:spMkLst>
            <pc:docMk/>
            <pc:sldMk cId="1836852849" sldId="273"/>
            <ac:spMk id="3" creationId="{913F5A70-F6A5-D6D3-ABE8-02005B6EA21D}"/>
          </ac:spMkLst>
        </pc:spChg>
        <pc:spChg chg="add del mod">
          <ac:chgData name="Marino, Jasper (They/Them)" userId="5bbca287-538a-45df-93db-14eb239c5587" providerId="ADAL" clId="{16A08932-458A-4F15-8949-695B6EB3404D}" dt="2024-09-25T16:19:13.568" v="502" actId="478"/>
          <ac:spMkLst>
            <pc:docMk/>
            <pc:sldMk cId="1836852849" sldId="273"/>
            <ac:spMk id="4" creationId="{B38CC3B4-D9F7-2980-AE01-6BCFDE28D93C}"/>
          </ac:spMkLst>
        </pc:spChg>
        <pc:spChg chg="del">
          <ac:chgData name="Marino, Jasper (They/Them)" userId="5bbca287-538a-45df-93db-14eb239c5587" providerId="ADAL" clId="{16A08932-458A-4F15-8949-695B6EB3404D}" dt="2024-09-25T16:13:51.830" v="248" actId="478"/>
          <ac:spMkLst>
            <pc:docMk/>
            <pc:sldMk cId="1836852849" sldId="273"/>
            <ac:spMk id="5" creationId="{684BC059-AACD-E14E-ED95-BFEDDD776946}"/>
          </ac:spMkLst>
        </pc:spChg>
        <pc:spChg chg="del mod">
          <ac:chgData name="Marino, Jasper (They/Them)" userId="5bbca287-538a-45df-93db-14eb239c5587" providerId="ADAL" clId="{16A08932-458A-4F15-8949-695B6EB3404D}" dt="2024-09-25T16:13:56.428" v="250" actId="478"/>
          <ac:spMkLst>
            <pc:docMk/>
            <pc:sldMk cId="1836852849" sldId="273"/>
            <ac:spMk id="6" creationId="{0CD19E2F-1477-5EDF-6965-F05C56382B53}"/>
          </ac:spMkLst>
        </pc:spChg>
        <pc:spChg chg="add del mod">
          <ac:chgData name="Marino, Jasper (They/Them)" userId="5bbca287-538a-45df-93db-14eb239c5587" providerId="ADAL" clId="{16A08932-458A-4F15-8949-695B6EB3404D}" dt="2024-09-25T16:13:53.767" v="249" actId="478"/>
          <ac:spMkLst>
            <pc:docMk/>
            <pc:sldMk cId="1836852849" sldId="273"/>
            <ac:spMk id="7" creationId="{5EE7DBAA-034A-19D0-F901-1155241900A2}"/>
          </ac:spMkLst>
        </pc:spChg>
        <pc:spChg chg="add del mod">
          <ac:chgData name="Marino, Jasper (They/Them)" userId="5bbca287-538a-45df-93db-14eb239c5587" providerId="ADAL" clId="{16A08932-458A-4F15-8949-695B6EB3404D}" dt="2024-09-25T16:13:59.751" v="251" actId="478"/>
          <ac:spMkLst>
            <pc:docMk/>
            <pc:sldMk cId="1836852849" sldId="273"/>
            <ac:spMk id="9" creationId="{EAF7B6AE-52BA-D8CE-2466-81BC45C4CD4C}"/>
          </ac:spMkLst>
        </pc:spChg>
        <pc:spChg chg="mod">
          <ac:chgData name="Marino, Jasper (They/Them)" userId="5bbca287-538a-45df-93db-14eb239c5587" providerId="ADAL" clId="{16A08932-458A-4F15-8949-695B6EB3404D}" dt="2024-09-25T16:54:06.876" v="1322" actId="5793"/>
          <ac:spMkLst>
            <pc:docMk/>
            <pc:sldMk cId="1836852849" sldId="273"/>
            <ac:spMk id="10" creationId="{7152C280-A435-C895-F645-8B7943E75E4A}"/>
          </ac:spMkLst>
        </pc:spChg>
        <pc:spChg chg="add del mod">
          <ac:chgData name="Marino, Jasper (They/Them)" userId="5bbca287-538a-45df-93db-14eb239c5587" providerId="ADAL" clId="{16A08932-458A-4F15-8949-695B6EB3404D}" dt="2024-09-25T16:14:09.175" v="254" actId="478"/>
          <ac:spMkLst>
            <pc:docMk/>
            <pc:sldMk cId="1836852849" sldId="273"/>
            <ac:spMk id="12" creationId="{A98EBD1E-7EEC-0996-382B-36A80089C5F8}"/>
          </ac:spMkLst>
        </pc:spChg>
        <pc:picChg chg="add mod">
          <ac:chgData name="Marino, Jasper (They/Them)" userId="5bbca287-538a-45df-93db-14eb239c5587" providerId="ADAL" clId="{16A08932-458A-4F15-8949-695B6EB3404D}" dt="2024-09-25T16:54:18.928" v="1326" actId="1076"/>
          <ac:picMkLst>
            <pc:docMk/>
            <pc:sldMk cId="1836852849" sldId="273"/>
            <ac:picMk id="6" creationId="{915E6815-8D38-6122-7876-B5D8E0F34328}"/>
          </ac:picMkLst>
        </pc:picChg>
        <pc:picChg chg="add del mod">
          <ac:chgData name="Marino, Jasper (They/Them)" userId="5bbca287-538a-45df-93db-14eb239c5587" providerId="ADAL" clId="{16A08932-458A-4F15-8949-695B6EB3404D}" dt="2024-09-25T16:52:40.287" v="1302" actId="478"/>
          <ac:picMkLst>
            <pc:docMk/>
            <pc:sldMk cId="1836852849" sldId="273"/>
            <ac:picMk id="9" creationId="{249AC8FF-2FEE-5D6D-AA80-4AAF35364E41}"/>
          </ac:picMkLst>
        </pc:picChg>
      </pc:sldChg>
      <pc:sldChg chg="addSp delSp modSp new mod ord">
        <pc:chgData name="Marino, Jasper (They/Them)" userId="5bbca287-538a-45df-93db-14eb239c5587" providerId="ADAL" clId="{16A08932-458A-4F15-8949-695B6EB3404D}" dt="2024-09-25T16:32:10.773" v="536" actId="1076"/>
        <pc:sldMkLst>
          <pc:docMk/>
          <pc:sldMk cId="3709079514" sldId="275"/>
        </pc:sldMkLst>
        <pc:spChg chg="mod">
          <ac:chgData name="Marino, Jasper (They/Them)" userId="5bbca287-538a-45df-93db-14eb239c5587" providerId="ADAL" clId="{16A08932-458A-4F15-8949-695B6EB3404D}" dt="2024-09-25T15:44:32.475" v="77" actId="14100"/>
          <ac:spMkLst>
            <pc:docMk/>
            <pc:sldMk cId="3709079514" sldId="275"/>
            <ac:spMk id="2" creationId="{E5C51048-2EA8-1B0C-07FF-5B4C5F42DD62}"/>
          </ac:spMkLst>
        </pc:spChg>
        <pc:spChg chg="del">
          <ac:chgData name="Marino, Jasper (They/Them)" userId="5bbca287-538a-45df-93db-14eb239c5587" providerId="ADAL" clId="{16A08932-458A-4F15-8949-695B6EB3404D}" dt="2024-09-25T15:42:55.544" v="28" actId="478"/>
          <ac:spMkLst>
            <pc:docMk/>
            <pc:sldMk cId="3709079514" sldId="275"/>
            <ac:spMk id="3" creationId="{78A3128C-C270-5ACD-6555-D62C461F8C2F}"/>
          </ac:spMkLst>
        </pc:spChg>
        <pc:graphicFrameChg chg="add mod modGraphic">
          <ac:chgData name="Marino, Jasper (They/Them)" userId="5bbca287-538a-45df-93db-14eb239c5587" providerId="ADAL" clId="{16A08932-458A-4F15-8949-695B6EB3404D}" dt="2024-09-25T16:11:53.694" v="235" actId="207"/>
          <ac:graphicFrameMkLst>
            <pc:docMk/>
            <pc:sldMk cId="3709079514" sldId="275"/>
            <ac:graphicFrameMk id="4" creationId="{8242FC56-F7DE-B0AE-D088-28EE69246E90}"/>
          </ac:graphicFrameMkLst>
        </pc:graphicFrameChg>
        <pc:picChg chg="add mod">
          <ac:chgData name="Marino, Jasper (They/Them)" userId="5bbca287-538a-45df-93db-14eb239c5587" providerId="ADAL" clId="{16A08932-458A-4F15-8949-695B6EB3404D}" dt="2024-09-25T16:32:10.773" v="536" actId="1076"/>
          <ac:picMkLst>
            <pc:docMk/>
            <pc:sldMk cId="3709079514" sldId="275"/>
            <ac:picMk id="7" creationId="{2F45EEF5-504B-EBF2-7053-125582A8D2F6}"/>
          </ac:picMkLst>
        </pc:picChg>
        <pc:picChg chg="add del mod">
          <ac:chgData name="Marino, Jasper (They/Them)" userId="5bbca287-538a-45df-93db-14eb239c5587" providerId="ADAL" clId="{16A08932-458A-4F15-8949-695B6EB3404D}" dt="2024-09-25T16:31:08.937" v="522" actId="21"/>
          <ac:picMkLst>
            <pc:docMk/>
            <pc:sldMk cId="3709079514" sldId="275"/>
            <ac:picMk id="13" creationId="{E27FC3BF-9337-E758-D2CC-BADEB8CC391D}"/>
          </ac:picMkLst>
        </pc:picChg>
      </pc:sldChg>
      <pc:sldChg chg="addSp modSp add mod modTransition">
        <pc:chgData name="Marino, Jasper (They/Them)" userId="5bbca287-538a-45df-93db-14eb239c5587" providerId="ADAL" clId="{16A08932-458A-4F15-8949-695B6EB3404D}" dt="2024-09-25T15:53:59.398" v="159"/>
        <pc:sldMkLst>
          <pc:docMk/>
          <pc:sldMk cId="294085120" sldId="276"/>
        </pc:sldMkLst>
        <pc:spChg chg="mod">
          <ac:chgData name="Marino, Jasper (They/Them)" userId="5bbca287-538a-45df-93db-14eb239c5587" providerId="ADAL" clId="{16A08932-458A-4F15-8949-695B6EB3404D}" dt="2024-09-25T15:53:59.398" v="159"/>
          <ac:spMkLst>
            <pc:docMk/>
            <pc:sldMk cId="294085120" sldId="276"/>
            <ac:spMk id="2" creationId="{E5C51048-2EA8-1B0C-07FF-5B4C5F42DD62}"/>
          </ac:spMkLst>
        </pc:spChg>
        <pc:graphicFrameChg chg="mod">
          <ac:chgData name="Marino, Jasper (They/Them)" userId="5bbca287-538a-45df-93db-14eb239c5587" providerId="ADAL" clId="{16A08932-458A-4F15-8949-695B6EB3404D}" dt="2024-09-25T15:48:11.757" v="99" actId="478"/>
          <ac:graphicFrameMkLst>
            <pc:docMk/>
            <pc:sldMk cId="294085120" sldId="276"/>
            <ac:graphicFrameMk id="4" creationId="{8242FC56-F7DE-B0AE-D088-28EE69246E90}"/>
          </ac:graphicFrameMkLst>
        </pc:graphicFrameChg>
        <pc:picChg chg="add mod ord">
          <ac:chgData name="Marino, Jasper (They/Them)" userId="5bbca287-538a-45df-93db-14eb239c5587" providerId="ADAL" clId="{16A08932-458A-4F15-8949-695B6EB3404D}" dt="2024-09-25T15:50:21.188" v="137" actId="171"/>
          <ac:picMkLst>
            <pc:docMk/>
            <pc:sldMk cId="294085120" sldId="276"/>
            <ac:picMk id="3" creationId="{7F99D827-5348-8719-D64B-843C592CDC5D}"/>
          </ac:picMkLst>
        </pc:picChg>
      </pc:sldChg>
      <pc:sldChg chg="addSp modSp add mod ord modTransition">
        <pc:chgData name="Marino, Jasper (They/Them)" userId="5bbca287-538a-45df-93db-14eb239c5587" providerId="ADAL" clId="{16A08932-458A-4F15-8949-695B6EB3404D}" dt="2024-09-25T16:31:18.420" v="524" actId="1076"/>
        <pc:sldMkLst>
          <pc:docMk/>
          <pc:sldMk cId="1543008097" sldId="277"/>
        </pc:sldMkLst>
        <pc:spChg chg="mod">
          <ac:chgData name="Marino, Jasper (They/Them)" userId="5bbca287-538a-45df-93db-14eb239c5587" providerId="ADAL" clId="{16A08932-458A-4F15-8949-695B6EB3404D}" dt="2024-09-25T15:57:07.226" v="173" actId="1076"/>
          <ac:spMkLst>
            <pc:docMk/>
            <pc:sldMk cId="1543008097" sldId="277"/>
            <ac:spMk id="2" creationId="{E5C51048-2EA8-1B0C-07FF-5B4C5F42DD62}"/>
          </ac:spMkLst>
        </pc:spChg>
        <pc:graphicFrameChg chg="mod">
          <ac:chgData name="Marino, Jasper (They/Them)" userId="5bbca287-538a-45df-93db-14eb239c5587" providerId="ADAL" clId="{16A08932-458A-4F15-8949-695B6EB3404D}" dt="2024-09-25T15:52:41.244" v="152" actId="12100"/>
          <ac:graphicFrameMkLst>
            <pc:docMk/>
            <pc:sldMk cId="1543008097" sldId="277"/>
            <ac:graphicFrameMk id="4" creationId="{8242FC56-F7DE-B0AE-D088-28EE69246E90}"/>
          </ac:graphicFrameMkLst>
        </pc:graphicFrameChg>
        <pc:picChg chg="add mod">
          <ac:chgData name="Marino, Jasper (They/Them)" userId="5bbca287-538a-45df-93db-14eb239c5587" providerId="ADAL" clId="{16A08932-458A-4F15-8949-695B6EB3404D}" dt="2024-09-25T16:31:18.420" v="524" actId="1076"/>
          <ac:picMkLst>
            <pc:docMk/>
            <pc:sldMk cId="1543008097" sldId="277"/>
            <ac:picMk id="13" creationId="{E27FC3BF-9337-E758-D2CC-BADEB8CC391D}"/>
          </ac:picMkLst>
        </pc:picChg>
      </pc:sldChg>
      <pc:sldChg chg="addSp modSp add mod ord modTransition">
        <pc:chgData name="Marino, Jasper (They/Them)" userId="5bbca287-538a-45df-93db-14eb239c5587" providerId="ADAL" clId="{16A08932-458A-4F15-8949-695B6EB3404D}" dt="2024-09-25T16:31:42.272" v="529" actId="1076"/>
        <pc:sldMkLst>
          <pc:docMk/>
          <pc:sldMk cId="2811946222" sldId="278"/>
        </pc:sldMkLst>
        <pc:spChg chg="mod">
          <ac:chgData name="Marino, Jasper (They/Them)" userId="5bbca287-538a-45df-93db-14eb239c5587" providerId="ADAL" clId="{16A08932-458A-4F15-8949-695B6EB3404D}" dt="2024-09-25T16:00:50.192" v="215" actId="14100"/>
          <ac:spMkLst>
            <pc:docMk/>
            <pc:sldMk cId="2811946222" sldId="278"/>
            <ac:spMk id="2" creationId="{E5C51048-2EA8-1B0C-07FF-5B4C5F42DD62}"/>
          </ac:spMkLst>
        </pc:spChg>
        <pc:graphicFrameChg chg="mod">
          <ac:chgData name="Marino, Jasper (They/Them)" userId="5bbca287-538a-45df-93db-14eb239c5587" providerId="ADAL" clId="{16A08932-458A-4F15-8949-695B6EB3404D}" dt="2024-09-25T16:12:08.103" v="236" actId="207"/>
          <ac:graphicFrameMkLst>
            <pc:docMk/>
            <pc:sldMk cId="2811946222" sldId="278"/>
            <ac:graphicFrameMk id="4" creationId="{8242FC56-F7DE-B0AE-D088-28EE69246E90}"/>
          </ac:graphicFrameMkLst>
        </pc:graphicFrameChg>
        <pc:picChg chg="add mod">
          <ac:chgData name="Marino, Jasper (They/Them)" userId="5bbca287-538a-45df-93db-14eb239c5587" providerId="ADAL" clId="{16A08932-458A-4F15-8949-695B6EB3404D}" dt="2024-09-25T16:31:42.272" v="529" actId="1076"/>
          <ac:picMkLst>
            <pc:docMk/>
            <pc:sldMk cId="2811946222" sldId="278"/>
            <ac:picMk id="11" creationId="{1184209C-9734-AF4E-79F4-DF6885433880}"/>
          </ac:picMkLst>
        </pc:picChg>
      </pc:sldChg>
      <pc:sldChg chg="addSp delSp modSp new mod modClrScheme chgLayout">
        <pc:chgData name="Marino, Jasper (They/Them)" userId="5bbca287-538a-45df-93db-14eb239c5587" providerId="ADAL" clId="{16A08932-458A-4F15-8949-695B6EB3404D}" dt="2024-09-25T16:34:38.182" v="575" actId="1076"/>
        <pc:sldMkLst>
          <pc:docMk/>
          <pc:sldMk cId="1157210383" sldId="279"/>
        </pc:sldMkLst>
        <pc:spChg chg="mod ord">
          <ac:chgData name="Marino, Jasper (They/Them)" userId="5bbca287-538a-45df-93db-14eb239c5587" providerId="ADAL" clId="{16A08932-458A-4F15-8949-695B6EB3404D}" dt="2024-09-25T16:34:38.182" v="575" actId="1076"/>
          <ac:spMkLst>
            <pc:docMk/>
            <pc:sldMk cId="1157210383" sldId="279"/>
            <ac:spMk id="2" creationId="{DA1FB08C-6D5D-E5EA-D760-2FC03CCABC11}"/>
          </ac:spMkLst>
        </pc:spChg>
        <pc:spChg chg="mod ord">
          <ac:chgData name="Marino, Jasper (They/Them)" userId="5bbca287-538a-45df-93db-14eb239c5587" providerId="ADAL" clId="{16A08932-458A-4F15-8949-695B6EB3404D}" dt="2024-09-25T16:34:34.509" v="574" actId="14100"/>
          <ac:spMkLst>
            <pc:docMk/>
            <pc:sldMk cId="1157210383" sldId="279"/>
            <ac:spMk id="3" creationId="{32AF5758-B896-4118-D06D-4C8DBE22680F}"/>
          </ac:spMkLst>
        </pc:spChg>
        <pc:spChg chg="add del mod">
          <ac:chgData name="Marino, Jasper (They/Them)" userId="5bbca287-538a-45df-93db-14eb239c5587" providerId="ADAL" clId="{16A08932-458A-4F15-8949-695B6EB3404D}" dt="2024-09-25T16:32:48.300" v="545" actId="26606"/>
          <ac:spMkLst>
            <pc:docMk/>
            <pc:sldMk cId="1157210383" sldId="279"/>
            <ac:spMk id="10" creationId="{73909E63-1F87-F4AD-FB0F-48532B2F2315}"/>
          </ac:spMkLst>
        </pc:spChg>
        <pc:spChg chg="add del mod">
          <ac:chgData name="Marino, Jasper (They/Them)" userId="5bbca287-538a-45df-93db-14eb239c5587" providerId="ADAL" clId="{16A08932-458A-4F15-8949-695B6EB3404D}" dt="2024-09-25T16:32:48.300" v="545" actId="26606"/>
          <ac:spMkLst>
            <pc:docMk/>
            <pc:sldMk cId="1157210383" sldId="279"/>
            <ac:spMk id="12" creationId="{31711566-D080-2169-8360-C2A68C573B6F}"/>
          </ac:spMkLst>
        </pc:spChg>
        <pc:picChg chg="add mod">
          <ac:chgData name="Marino, Jasper (They/Them)" userId="5bbca287-538a-45df-93db-14eb239c5587" providerId="ADAL" clId="{16A08932-458A-4F15-8949-695B6EB3404D}" dt="2024-09-25T16:32:50.352" v="548" actId="26606"/>
          <ac:picMkLst>
            <pc:docMk/>
            <pc:sldMk cId="1157210383" sldId="279"/>
            <ac:picMk id="5" creationId="{11DF2B08-91B6-64F8-96B4-66C6A268B7DA}"/>
          </ac:picMkLst>
        </pc:picChg>
        <pc:picChg chg="add del mod">
          <ac:chgData name="Marino, Jasper (They/Them)" userId="5bbca287-538a-45df-93db-14eb239c5587" providerId="ADAL" clId="{16A08932-458A-4F15-8949-695B6EB3404D}" dt="2024-09-25T16:31:59.534" v="532" actId="21"/>
          <ac:picMkLst>
            <pc:docMk/>
            <pc:sldMk cId="1157210383" sldId="279"/>
            <ac:picMk id="7" creationId="{2F45EEF5-504B-EBF2-7053-125582A8D2F6}"/>
          </ac:picMkLst>
        </pc:picChg>
        <pc:picChg chg="add del mod">
          <ac:chgData name="Marino, Jasper (They/Them)" userId="5bbca287-538a-45df-93db-14eb239c5587" providerId="ADAL" clId="{16A08932-458A-4F15-8949-695B6EB3404D}" dt="2024-09-25T16:31:50.552" v="530" actId="21"/>
          <ac:picMkLst>
            <pc:docMk/>
            <pc:sldMk cId="1157210383" sldId="279"/>
            <ac:picMk id="9" creationId="{249AC8FF-2FEE-5D6D-AA80-4AAF35364E41}"/>
          </ac:picMkLst>
        </pc:picChg>
        <pc:picChg chg="add del mod">
          <ac:chgData name="Marino, Jasper (They/Them)" userId="5bbca287-538a-45df-93db-14eb239c5587" providerId="ADAL" clId="{16A08932-458A-4F15-8949-695B6EB3404D}" dt="2024-09-25T16:31:25.038" v="525" actId="21"/>
          <ac:picMkLst>
            <pc:docMk/>
            <pc:sldMk cId="1157210383" sldId="279"/>
            <ac:picMk id="11" creationId="{1184209C-9734-AF4E-79F4-DF6885433880}"/>
          </ac:picMkLst>
        </pc:picChg>
        <pc:picChg chg="add del mod">
          <ac:chgData name="Marino, Jasper (They/Them)" userId="5bbca287-538a-45df-93db-14eb239c5587" providerId="ADAL" clId="{16A08932-458A-4F15-8949-695B6EB3404D}" dt="2024-09-25T16:30:31.732" v="515" actId="21"/>
          <ac:picMkLst>
            <pc:docMk/>
            <pc:sldMk cId="1157210383" sldId="279"/>
            <ac:picMk id="13" creationId="{E27FC3BF-9337-E758-D2CC-BADEB8CC391D}"/>
          </ac:picMkLst>
        </pc:picChg>
      </pc:sldChg>
      <pc:sldChg chg="add del setBg">
        <pc:chgData name="Marino, Jasper (They/Them)" userId="5bbca287-538a-45df-93db-14eb239c5587" providerId="ADAL" clId="{16A08932-458A-4F15-8949-695B6EB3404D}" dt="2024-09-25T16:28:36.009" v="505"/>
        <pc:sldMkLst>
          <pc:docMk/>
          <pc:sldMk cId="858948482" sldId="280"/>
        </pc:sldMkLst>
      </pc:sldChg>
    </pc:docChg>
  </pc:docChgLst>
  <pc:docChgLst>
    <pc:chgData name="Marino, Jasper" userId="5bbca287-538a-45df-93db-14eb239c5587" providerId="ADAL" clId="{C3630C7F-05A8-4860-9C66-89A28AF1C311}"/>
    <pc:docChg chg="undo custSel delSld modSld">
      <pc:chgData name="Marino, Jasper" userId="5bbca287-538a-45df-93db-14eb239c5587" providerId="ADAL" clId="{C3630C7F-05A8-4860-9C66-89A28AF1C311}" dt="2024-09-19T17:48:12.785" v="1014" actId="20577"/>
      <pc:docMkLst>
        <pc:docMk/>
      </pc:docMkLst>
      <pc:sldChg chg="del">
        <pc:chgData name="Marino, Jasper" userId="5bbca287-538a-45df-93db-14eb239c5587" providerId="ADAL" clId="{C3630C7F-05A8-4860-9C66-89A28AF1C311}" dt="2024-09-19T17:44:21.446" v="669" actId="47"/>
        <pc:sldMkLst>
          <pc:docMk/>
          <pc:sldMk cId="611669158" sldId="265"/>
        </pc:sldMkLst>
      </pc:sldChg>
      <pc:sldChg chg="modNotesTx">
        <pc:chgData name="Marino, Jasper" userId="5bbca287-538a-45df-93db-14eb239c5587" providerId="ADAL" clId="{C3630C7F-05A8-4860-9C66-89A28AF1C311}" dt="2024-09-19T17:46:17.621" v="754" actId="20577"/>
        <pc:sldMkLst>
          <pc:docMk/>
          <pc:sldMk cId="1115935063" sldId="272"/>
        </pc:sldMkLst>
      </pc:sldChg>
      <pc:sldChg chg="modNotesTx">
        <pc:chgData name="Marino, Jasper" userId="5bbca287-538a-45df-93db-14eb239c5587" providerId="ADAL" clId="{C3630C7F-05A8-4860-9C66-89A28AF1C311}" dt="2024-09-19T17:48:12.785" v="1014" actId="20577"/>
        <pc:sldMkLst>
          <pc:docMk/>
          <pc:sldMk cId="1836852849" sldId="273"/>
        </pc:sldMkLst>
      </pc:sldChg>
      <pc:sldChg chg="addSp modSp mod modClrScheme chgLayout">
        <pc:chgData name="Marino, Jasper" userId="5bbca287-538a-45df-93db-14eb239c5587" providerId="ADAL" clId="{C3630C7F-05A8-4860-9C66-89A28AF1C311}" dt="2024-09-19T17:45:53.784" v="670" actId="403"/>
        <pc:sldMkLst>
          <pc:docMk/>
          <pc:sldMk cId="3569104322" sldId="274"/>
        </pc:sldMkLst>
        <pc:spChg chg="mod">
          <ac:chgData name="Marino, Jasper" userId="5bbca287-538a-45df-93db-14eb239c5587" providerId="ADAL" clId="{C3630C7F-05A8-4860-9C66-89A28AF1C311}" dt="2024-09-19T17:43:58.674" v="668" actId="14100"/>
          <ac:spMkLst>
            <pc:docMk/>
            <pc:sldMk cId="3569104322" sldId="274"/>
            <ac:spMk id="2" creationId="{E6C3C355-F70A-5F23-9EF1-97096A031CAC}"/>
          </ac:spMkLst>
        </pc:spChg>
        <pc:spChg chg="mod ord">
          <ac:chgData name="Marino, Jasper" userId="5bbca287-538a-45df-93db-14eb239c5587" providerId="ADAL" clId="{C3630C7F-05A8-4860-9C66-89A28AF1C311}" dt="2024-09-19T17:45:53.784" v="670" actId="403"/>
          <ac:spMkLst>
            <pc:docMk/>
            <pc:sldMk cId="3569104322" sldId="274"/>
            <ac:spMk id="3" creationId="{CED573E8-FB15-EC9C-1947-69ED46F76257}"/>
          </ac:spMkLst>
        </pc:spChg>
        <pc:picChg chg="add mod">
          <ac:chgData name="Marino, Jasper" userId="5bbca287-538a-45df-93db-14eb239c5587" providerId="ADAL" clId="{C3630C7F-05A8-4860-9C66-89A28AF1C311}" dt="2024-09-19T17:43:07.024" v="662" actId="26606"/>
          <ac:picMkLst>
            <pc:docMk/>
            <pc:sldMk cId="3569104322" sldId="274"/>
            <ac:picMk id="5" creationId="{10F51536-235E-6F9E-CD73-ECFC292714EE}"/>
          </ac:picMkLst>
        </pc:picChg>
      </pc:sldChg>
    </pc:docChg>
  </pc:docChgLst>
  <pc:docChgLst>
    <pc:chgData name="Marino, Jasper (They/Them)" userId="5bbca287-538a-45df-93db-14eb239c5587" providerId="ADAL" clId="{C3630C7F-05A8-4860-9C66-89A28AF1C311}"/>
    <pc:docChg chg="custSel modSld">
      <pc:chgData name="Marino, Jasper (They/Them)" userId="5bbca287-538a-45df-93db-14eb239c5587" providerId="ADAL" clId="{C3630C7F-05A8-4860-9C66-89A28AF1C311}" dt="2024-09-23T21:36:17.840" v="606" actId="5793"/>
      <pc:docMkLst>
        <pc:docMk/>
      </pc:docMkLst>
      <pc:sldChg chg="modNotesTx">
        <pc:chgData name="Marino, Jasper (They/Them)" userId="5bbca287-538a-45df-93db-14eb239c5587" providerId="ADAL" clId="{C3630C7F-05A8-4860-9C66-89A28AF1C311}" dt="2024-09-23T21:36:17.840" v="606" actId="5793"/>
        <pc:sldMkLst>
          <pc:docMk/>
          <pc:sldMk cId="4292425892" sldId="268"/>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3921530-8B4B-4A9C-9909-41FD8257D68E}" type="doc">
      <dgm:prSet loTypeId="urn:microsoft.com/office/officeart/2005/8/layout/venn1" loCatId="relationship" qsTypeId="urn:microsoft.com/office/officeart/2005/8/quickstyle/simple1" qsCatId="simple" csTypeId="urn:microsoft.com/office/officeart/2005/8/colors/colorful4" csCatId="colorful" phldr="1"/>
      <dgm:spPr/>
    </dgm:pt>
    <dgm:pt modelId="{ABFD6964-4670-4D3C-9267-3B3EC153AFEC}">
      <dgm:prSet phldrT="[Text]"/>
      <dgm:spPr/>
      <dgm:t>
        <a:bodyPr/>
        <a:lstStyle/>
        <a:p>
          <a:r>
            <a:rPr lang="en-US" dirty="0"/>
            <a:t>Internal Culture</a:t>
          </a:r>
        </a:p>
      </dgm:t>
    </dgm:pt>
    <dgm:pt modelId="{7E172B9F-A294-4BB7-9CE4-1B4B98FBC961}" type="parTrans" cxnId="{A99C5429-E70A-4014-ABE3-C1064790C124}">
      <dgm:prSet/>
      <dgm:spPr/>
      <dgm:t>
        <a:bodyPr/>
        <a:lstStyle/>
        <a:p>
          <a:endParaRPr lang="en-US"/>
        </a:p>
      </dgm:t>
    </dgm:pt>
    <dgm:pt modelId="{380E53A9-6F7D-41A5-9F3D-A0F9830AE54C}" type="sibTrans" cxnId="{A99C5429-E70A-4014-ABE3-C1064790C124}">
      <dgm:prSet/>
      <dgm:spPr/>
      <dgm:t>
        <a:bodyPr/>
        <a:lstStyle/>
        <a:p>
          <a:endParaRPr lang="en-US"/>
        </a:p>
      </dgm:t>
    </dgm:pt>
    <dgm:pt modelId="{84429D74-C2E6-458F-9A6B-BB96C93F5F34}">
      <dgm:prSet phldrT="[Text]"/>
      <dgm:spPr/>
      <dgm:t>
        <a:bodyPr/>
        <a:lstStyle/>
        <a:p>
          <a:r>
            <a:rPr lang="en-US" dirty="0"/>
            <a:t>External Impact</a:t>
          </a:r>
        </a:p>
      </dgm:t>
    </dgm:pt>
    <dgm:pt modelId="{70F1D1F1-D682-4D9D-A49D-938D9C5D3FFB}" type="parTrans" cxnId="{DEB873DA-E0CB-428F-9991-B3041E73DBC0}">
      <dgm:prSet/>
      <dgm:spPr/>
      <dgm:t>
        <a:bodyPr/>
        <a:lstStyle/>
        <a:p>
          <a:endParaRPr lang="en-US"/>
        </a:p>
      </dgm:t>
    </dgm:pt>
    <dgm:pt modelId="{722B5C6C-5CC5-4120-8CBB-44EA1AE097D7}" type="sibTrans" cxnId="{DEB873DA-E0CB-428F-9991-B3041E73DBC0}">
      <dgm:prSet/>
      <dgm:spPr/>
      <dgm:t>
        <a:bodyPr/>
        <a:lstStyle/>
        <a:p>
          <a:endParaRPr lang="en-US"/>
        </a:p>
      </dgm:t>
    </dgm:pt>
    <dgm:pt modelId="{963E751C-ED72-4714-9C4C-15519DD9A4DD}">
      <dgm:prSet phldrT="[Text]"/>
      <dgm:spPr/>
      <dgm:t>
        <a:bodyPr/>
        <a:lstStyle/>
        <a:p>
          <a:r>
            <a:rPr lang="en-US" dirty="0"/>
            <a:t>Systems</a:t>
          </a:r>
        </a:p>
      </dgm:t>
    </dgm:pt>
    <dgm:pt modelId="{BBDCEED2-7791-42D5-BFF2-3ECBF2768053}" type="parTrans" cxnId="{84E8EB33-5B2E-4E9F-9B77-E3E25A558EC9}">
      <dgm:prSet/>
      <dgm:spPr/>
      <dgm:t>
        <a:bodyPr/>
        <a:lstStyle/>
        <a:p>
          <a:endParaRPr lang="en-US"/>
        </a:p>
      </dgm:t>
    </dgm:pt>
    <dgm:pt modelId="{3AA76FBA-A7AF-4FB7-AD65-FC410F8A5503}" type="sibTrans" cxnId="{84E8EB33-5B2E-4E9F-9B77-E3E25A558EC9}">
      <dgm:prSet/>
      <dgm:spPr/>
      <dgm:t>
        <a:bodyPr/>
        <a:lstStyle/>
        <a:p>
          <a:endParaRPr lang="en-US"/>
        </a:p>
      </dgm:t>
    </dgm:pt>
    <dgm:pt modelId="{992B54BD-718E-4F9D-A569-ABA59CE8032E}" type="pres">
      <dgm:prSet presAssocID="{D3921530-8B4B-4A9C-9909-41FD8257D68E}" presName="compositeShape" presStyleCnt="0">
        <dgm:presLayoutVars>
          <dgm:chMax val="7"/>
          <dgm:dir/>
          <dgm:resizeHandles val="exact"/>
        </dgm:presLayoutVars>
      </dgm:prSet>
      <dgm:spPr/>
    </dgm:pt>
    <dgm:pt modelId="{2B168228-B743-45B1-963A-8398C3C6BC11}" type="pres">
      <dgm:prSet presAssocID="{ABFD6964-4670-4D3C-9267-3B3EC153AFEC}" presName="circ1" presStyleLbl="vennNode1" presStyleIdx="0" presStyleCnt="3"/>
      <dgm:spPr/>
    </dgm:pt>
    <dgm:pt modelId="{5011B614-9525-4FFD-A832-9512A481BE7F}" type="pres">
      <dgm:prSet presAssocID="{ABFD6964-4670-4D3C-9267-3B3EC153AFEC}" presName="circ1Tx" presStyleLbl="revTx" presStyleIdx="0" presStyleCnt="0">
        <dgm:presLayoutVars>
          <dgm:chMax val="0"/>
          <dgm:chPref val="0"/>
          <dgm:bulletEnabled val="1"/>
        </dgm:presLayoutVars>
      </dgm:prSet>
      <dgm:spPr/>
    </dgm:pt>
    <dgm:pt modelId="{EB74B439-B0ED-4804-80E6-DFF1EE1357F7}" type="pres">
      <dgm:prSet presAssocID="{84429D74-C2E6-458F-9A6B-BB96C93F5F34}" presName="circ2" presStyleLbl="vennNode1" presStyleIdx="1" presStyleCnt="3"/>
      <dgm:spPr/>
    </dgm:pt>
    <dgm:pt modelId="{4F648748-CBBD-40E7-80A0-33FA9FB6D721}" type="pres">
      <dgm:prSet presAssocID="{84429D74-C2E6-458F-9A6B-BB96C93F5F34}" presName="circ2Tx" presStyleLbl="revTx" presStyleIdx="0" presStyleCnt="0">
        <dgm:presLayoutVars>
          <dgm:chMax val="0"/>
          <dgm:chPref val="0"/>
          <dgm:bulletEnabled val="1"/>
        </dgm:presLayoutVars>
      </dgm:prSet>
      <dgm:spPr/>
    </dgm:pt>
    <dgm:pt modelId="{AAACD8F6-9642-49BE-AC23-DE47DE8F301F}" type="pres">
      <dgm:prSet presAssocID="{963E751C-ED72-4714-9C4C-15519DD9A4DD}" presName="circ3" presStyleLbl="vennNode1" presStyleIdx="2" presStyleCnt="3"/>
      <dgm:spPr/>
    </dgm:pt>
    <dgm:pt modelId="{3BDDFB36-4E74-4A91-AAB9-232BD606B33A}" type="pres">
      <dgm:prSet presAssocID="{963E751C-ED72-4714-9C4C-15519DD9A4DD}" presName="circ3Tx" presStyleLbl="revTx" presStyleIdx="0" presStyleCnt="0">
        <dgm:presLayoutVars>
          <dgm:chMax val="0"/>
          <dgm:chPref val="0"/>
          <dgm:bulletEnabled val="1"/>
        </dgm:presLayoutVars>
      </dgm:prSet>
      <dgm:spPr/>
    </dgm:pt>
  </dgm:ptLst>
  <dgm:cxnLst>
    <dgm:cxn modelId="{5D42B904-E472-49E3-B925-0271E8A9E004}" type="presOf" srcId="{963E751C-ED72-4714-9C4C-15519DD9A4DD}" destId="{AAACD8F6-9642-49BE-AC23-DE47DE8F301F}" srcOrd="0" destOrd="0" presId="urn:microsoft.com/office/officeart/2005/8/layout/venn1"/>
    <dgm:cxn modelId="{31C2D810-BBD9-433E-9FE9-9EA610C1C218}" type="presOf" srcId="{84429D74-C2E6-458F-9A6B-BB96C93F5F34}" destId="{EB74B439-B0ED-4804-80E6-DFF1EE1357F7}" srcOrd="0" destOrd="0" presId="urn:microsoft.com/office/officeart/2005/8/layout/venn1"/>
    <dgm:cxn modelId="{738F5621-F454-4E60-892D-8FCEBFCBE8CD}" type="presOf" srcId="{963E751C-ED72-4714-9C4C-15519DD9A4DD}" destId="{3BDDFB36-4E74-4A91-AAB9-232BD606B33A}" srcOrd="1" destOrd="0" presId="urn:microsoft.com/office/officeart/2005/8/layout/venn1"/>
    <dgm:cxn modelId="{A99C5429-E70A-4014-ABE3-C1064790C124}" srcId="{D3921530-8B4B-4A9C-9909-41FD8257D68E}" destId="{ABFD6964-4670-4D3C-9267-3B3EC153AFEC}" srcOrd="0" destOrd="0" parTransId="{7E172B9F-A294-4BB7-9CE4-1B4B98FBC961}" sibTransId="{380E53A9-6F7D-41A5-9F3D-A0F9830AE54C}"/>
    <dgm:cxn modelId="{84E8EB33-5B2E-4E9F-9B77-E3E25A558EC9}" srcId="{D3921530-8B4B-4A9C-9909-41FD8257D68E}" destId="{963E751C-ED72-4714-9C4C-15519DD9A4DD}" srcOrd="2" destOrd="0" parTransId="{BBDCEED2-7791-42D5-BFF2-3ECBF2768053}" sibTransId="{3AA76FBA-A7AF-4FB7-AD65-FC410F8A5503}"/>
    <dgm:cxn modelId="{3638693E-9668-4340-831D-65B188C90105}" type="presOf" srcId="{84429D74-C2E6-458F-9A6B-BB96C93F5F34}" destId="{4F648748-CBBD-40E7-80A0-33FA9FB6D721}" srcOrd="1" destOrd="0" presId="urn:microsoft.com/office/officeart/2005/8/layout/venn1"/>
    <dgm:cxn modelId="{B8771D5F-5D09-4A67-A322-62E1D608173B}" type="presOf" srcId="{ABFD6964-4670-4D3C-9267-3B3EC153AFEC}" destId="{5011B614-9525-4FFD-A832-9512A481BE7F}" srcOrd="1" destOrd="0" presId="urn:microsoft.com/office/officeart/2005/8/layout/venn1"/>
    <dgm:cxn modelId="{5A6722A2-F6EC-4725-AE26-60F19BDA9436}" type="presOf" srcId="{ABFD6964-4670-4D3C-9267-3B3EC153AFEC}" destId="{2B168228-B743-45B1-963A-8398C3C6BC11}" srcOrd="0" destOrd="0" presId="urn:microsoft.com/office/officeart/2005/8/layout/venn1"/>
    <dgm:cxn modelId="{DEB873DA-E0CB-428F-9991-B3041E73DBC0}" srcId="{D3921530-8B4B-4A9C-9909-41FD8257D68E}" destId="{84429D74-C2E6-458F-9A6B-BB96C93F5F34}" srcOrd="1" destOrd="0" parTransId="{70F1D1F1-D682-4D9D-A49D-938D9C5D3FFB}" sibTransId="{722B5C6C-5CC5-4120-8CBB-44EA1AE097D7}"/>
    <dgm:cxn modelId="{8B4751DD-E6E0-4E37-966D-2065A9317A18}" type="presOf" srcId="{D3921530-8B4B-4A9C-9909-41FD8257D68E}" destId="{992B54BD-718E-4F9D-A569-ABA59CE8032E}" srcOrd="0" destOrd="0" presId="urn:microsoft.com/office/officeart/2005/8/layout/venn1"/>
    <dgm:cxn modelId="{9CDE6CD4-235C-48D1-A4B4-82CE8DEADFD4}" type="presParOf" srcId="{992B54BD-718E-4F9D-A569-ABA59CE8032E}" destId="{2B168228-B743-45B1-963A-8398C3C6BC11}" srcOrd="0" destOrd="0" presId="urn:microsoft.com/office/officeart/2005/8/layout/venn1"/>
    <dgm:cxn modelId="{467DE79A-77A4-4C7F-A716-16F989666243}" type="presParOf" srcId="{992B54BD-718E-4F9D-A569-ABA59CE8032E}" destId="{5011B614-9525-4FFD-A832-9512A481BE7F}" srcOrd="1" destOrd="0" presId="urn:microsoft.com/office/officeart/2005/8/layout/venn1"/>
    <dgm:cxn modelId="{034908E8-A54C-4818-9BDB-4615BC03EABC}" type="presParOf" srcId="{992B54BD-718E-4F9D-A569-ABA59CE8032E}" destId="{EB74B439-B0ED-4804-80E6-DFF1EE1357F7}" srcOrd="2" destOrd="0" presId="urn:microsoft.com/office/officeart/2005/8/layout/venn1"/>
    <dgm:cxn modelId="{E586AB48-0D2C-42BC-904B-535C2EE7D0B5}" type="presParOf" srcId="{992B54BD-718E-4F9D-A569-ABA59CE8032E}" destId="{4F648748-CBBD-40E7-80A0-33FA9FB6D721}" srcOrd="3" destOrd="0" presId="urn:microsoft.com/office/officeart/2005/8/layout/venn1"/>
    <dgm:cxn modelId="{5908F4F7-4D94-4046-945E-59F5CE27185A}" type="presParOf" srcId="{992B54BD-718E-4F9D-A569-ABA59CE8032E}" destId="{AAACD8F6-9642-49BE-AC23-DE47DE8F301F}" srcOrd="4" destOrd="0" presId="urn:microsoft.com/office/officeart/2005/8/layout/venn1"/>
    <dgm:cxn modelId="{1A603A83-7721-4ADC-B8A5-6709F4ECA840}" type="presParOf" srcId="{992B54BD-718E-4F9D-A569-ABA59CE8032E}" destId="{3BDDFB36-4E74-4A91-AAB9-232BD606B33A}" srcOrd="5"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3921530-8B4B-4A9C-9909-41FD8257D68E}" type="doc">
      <dgm:prSet loTypeId="urn:microsoft.com/office/officeart/2005/8/layout/venn1" loCatId="relationship" qsTypeId="urn:microsoft.com/office/officeart/2005/8/quickstyle/simple1" qsCatId="simple" csTypeId="urn:microsoft.com/office/officeart/2005/8/colors/colorful4" csCatId="colorful" phldr="1"/>
      <dgm:spPr/>
    </dgm:pt>
    <dgm:pt modelId="{ABFD6964-4670-4D3C-9267-3B3EC153AFEC}">
      <dgm:prSet phldrT="[Text]"/>
      <dgm:spPr/>
      <dgm:t>
        <a:bodyPr/>
        <a:lstStyle/>
        <a:p>
          <a:r>
            <a:rPr lang="en-US" dirty="0"/>
            <a:t>Internal Culture</a:t>
          </a:r>
        </a:p>
      </dgm:t>
    </dgm:pt>
    <dgm:pt modelId="{7E172B9F-A294-4BB7-9CE4-1B4B98FBC961}" type="parTrans" cxnId="{A99C5429-E70A-4014-ABE3-C1064790C124}">
      <dgm:prSet/>
      <dgm:spPr/>
      <dgm:t>
        <a:bodyPr/>
        <a:lstStyle/>
        <a:p>
          <a:endParaRPr lang="en-US"/>
        </a:p>
      </dgm:t>
    </dgm:pt>
    <dgm:pt modelId="{380E53A9-6F7D-41A5-9F3D-A0F9830AE54C}" type="sibTrans" cxnId="{A99C5429-E70A-4014-ABE3-C1064790C124}">
      <dgm:prSet/>
      <dgm:spPr/>
      <dgm:t>
        <a:bodyPr/>
        <a:lstStyle/>
        <a:p>
          <a:endParaRPr lang="en-US"/>
        </a:p>
      </dgm:t>
    </dgm:pt>
    <dgm:pt modelId="{992B54BD-718E-4F9D-A569-ABA59CE8032E}" type="pres">
      <dgm:prSet presAssocID="{D3921530-8B4B-4A9C-9909-41FD8257D68E}" presName="compositeShape" presStyleCnt="0">
        <dgm:presLayoutVars>
          <dgm:chMax val="7"/>
          <dgm:dir/>
          <dgm:resizeHandles val="exact"/>
        </dgm:presLayoutVars>
      </dgm:prSet>
      <dgm:spPr/>
    </dgm:pt>
    <dgm:pt modelId="{E601DB98-E8DC-4F02-8786-CB661F83D1FE}" type="pres">
      <dgm:prSet presAssocID="{ABFD6964-4670-4D3C-9267-3B3EC153AFEC}" presName="circ1TxSh" presStyleLbl="vennNode1" presStyleIdx="0" presStyleCnt="1"/>
      <dgm:spPr/>
    </dgm:pt>
  </dgm:ptLst>
  <dgm:cxnLst>
    <dgm:cxn modelId="{A99C5429-E70A-4014-ABE3-C1064790C124}" srcId="{D3921530-8B4B-4A9C-9909-41FD8257D68E}" destId="{ABFD6964-4670-4D3C-9267-3B3EC153AFEC}" srcOrd="0" destOrd="0" parTransId="{7E172B9F-A294-4BB7-9CE4-1B4B98FBC961}" sibTransId="{380E53A9-6F7D-41A5-9F3D-A0F9830AE54C}"/>
    <dgm:cxn modelId="{7E796E68-9121-4501-BB41-CE31880A0EBA}" type="presOf" srcId="{ABFD6964-4670-4D3C-9267-3B3EC153AFEC}" destId="{E601DB98-E8DC-4F02-8786-CB661F83D1FE}" srcOrd="0" destOrd="0" presId="urn:microsoft.com/office/officeart/2005/8/layout/venn1"/>
    <dgm:cxn modelId="{8B4751DD-E6E0-4E37-966D-2065A9317A18}" type="presOf" srcId="{D3921530-8B4B-4A9C-9909-41FD8257D68E}" destId="{992B54BD-718E-4F9D-A569-ABA59CE8032E}" srcOrd="0" destOrd="0" presId="urn:microsoft.com/office/officeart/2005/8/layout/venn1"/>
    <dgm:cxn modelId="{C4C211C7-D057-4DB3-9EB3-4A8B287266F2}" type="presParOf" srcId="{992B54BD-718E-4F9D-A569-ABA59CE8032E}" destId="{E601DB98-E8DC-4F02-8786-CB661F83D1FE}" srcOrd="0"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3921530-8B4B-4A9C-9909-41FD8257D68E}" type="doc">
      <dgm:prSet loTypeId="urn:microsoft.com/office/officeart/2005/8/layout/venn1" loCatId="relationship" qsTypeId="urn:microsoft.com/office/officeart/2005/8/quickstyle/simple1" qsCatId="simple" csTypeId="urn:microsoft.com/office/officeart/2005/8/colors/colorful5" csCatId="colorful" phldr="1"/>
      <dgm:spPr/>
    </dgm:pt>
    <dgm:pt modelId="{963E751C-ED72-4714-9C4C-15519DD9A4DD}">
      <dgm:prSet phldrT="[Text]"/>
      <dgm:spPr/>
      <dgm:t>
        <a:bodyPr/>
        <a:lstStyle/>
        <a:p>
          <a:r>
            <a:rPr lang="en-US" dirty="0"/>
            <a:t>Systems</a:t>
          </a:r>
        </a:p>
      </dgm:t>
    </dgm:pt>
    <dgm:pt modelId="{BBDCEED2-7791-42D5-BFF2-3ECBF2768053}" type="parTrans" cxnId="{84E8EB33-5B2E-4E9F-9B77-E3E25A558EC9}">
      <dgm:prSet/>
      <dgm:spPr/>
      <dgm:t>
        <a:bodyPr/>
        <a:lstStyle/>
        <a:p>
          <a:endParaRPr lang="en-US"/>
        </a:p>
      </dgm:t>
    </dgm:pt>
    <dgm:pt modelId="{3AA76FBA-A7AF-4FB7-AD65-FC410F8A5503}" type="sibTrans" cxnId="{84E8EB33-5B2E-4E9F-9B77-E3E25A558EC9}">
      <dgm:prSet/>
      <dgm:spPr/>
      <dgm:t>
        <a:bodyPr/>
        <a:lstStyle/>
        <a:p>
          <a:endParaRPr lang="en-US"/>
        </a:p>
      </dgm:t>
    </dgm:pt>
    <dgm:pt modelId="{992B54BD-718E-4F9D-A569-ABA59CE8032E}" type="pres">
      <dgm:prSet presAssocID="{D3921530-8B4B-4A9C-9909-41FD8257D68E}" presName="compositeShape" presStyleCnt="0">
        <dgm:presLayoutVars>
          <dgm:chMax val="7"/>
          <dgm:dir/>
          <dgm:resizeHandles val="exact"/>
        </dgm:presLayoutVars>
      </dgm:prSet>
      <dgm:spPr/>
    </dgm:pt>
    <dgm:pt modelId="{39035087-D3F9-406D-8821-08B680F0C0EA}" type="pres">
      <dgm:prSet presAssocID="{963E751C-ED72-4714-9C4C-15519DD9A4DD}" presName="circ1TxSh" presStyleLbl="vennNode1" presStyleIdx="0" presStyleCnt="1" custLinFactNeighborX="-57750" custLinFactNeighborY="-375"/>
      <dgm:spPr/>
    </dgm:pt>
  </dgm:ptLst>
  <dgm:cxnLst>
    <dgm:cxn modelId="{84E8EB33-5B2E-4E9F-9B77-E3E25A558EC9}" srcId="{D3921530-8B4B-4A9C-9909-41FD8257D68E}" destId="{963E751C-ED72-4714-9C4C-15519DD9A4DD}" srcOrd="0" destOrd="0" parTransId="{BBDCEED2-7791-42D5-BFF2-3ECBF2768053}" sibTransId="{3AA76FBA-A7AF-4FB7-AD65-FC410F8A5503}"/>
    <dgm:cxn modelId="{54F63A7C-ACA2-4D7A-9256-50542FFA5803}" type="presOf" srcId="{963E751C-ED72-4714-9C4C-15519DD9A4DD}" destId="{39035087-D3F9-406D-8821-08B680F0C0EA}" srcOrd="0" destOrd="0" presId="urn:microsoft.com/office/officeart/2005/8/layout/venn1"/>
    <dgm:cxn modelId="{8B4751DD-E6E0-4E37-966D-2065A9317A18}" type="presOf" srcId="{D3921530-8B4B-4A9C-9909-41FD8257D68E}" destId="{992B54BD-718E-4F9D-A569-ABA59CE8032E}" srcOrd="0" destOrd="0" presId="urn:microsoft.com/office/officeart/2005/8/layout/venn1"/>
    <dgm:cxn modelId="{FE7384FC-DE83-4FD9-B69F-317AD2372E75}" type="presParOf" srcId="{992B54BD-718E-4F9D-A569-ABA59CE8032E}" destId="{39035087-D3F9-406D-8821-08B680F0C0EA}" srcOrd="0"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3921530-8B4B-4A9C-9909-41FD8257D68E}" type="doc">
      <dgm:prSet loTypeId="urn:microsoft.com/office/officeart/2005/8/layout/venn1" loCatId="relationship" qsTypeId="urn:microsoft.com/office/officeart/2005/8/quickstyle/simple1" qsCatId="simple" csTypeId="urn:microsoft.com/office/officeart/2005/8/colors/accent4_2" csCatId="accent4" phldr="1"/>
      <dgm:spPr/>
    </dgm:pt>
    <dgm:pt modelId="{ABFD6964-4670-4D3C-9267-3B3EC153AFEC}">
      <dgm:prSet phldrT="[Text]"/>
      <dgm:spPr>
        <a:solidFill>
          <a:srgbClr val="7AC49D">
            <a:alpha val="49804"/>
          </a:srgbClr>
        </a:solidFill>
      </dgm:spPr>
      <dgm:t>
        <a:bodyPr/>
        <a:lstStyle/>
        <a:p>
          <a:r>
            <a:rPr lang="en-US" dirty="0"/>
            <a:t>External Impact</a:t>
          </a:r>
        </a:p>
      </dgm:t>
    </dgm:pt>
    <dgm:pt modelId="{380E53A9-6F7D-41A5-9F3D-A0F9830AE54C}" type="sibTrans" cxnId="{A99C5429-E70A-4014-ABE3-C1064790C124}">
      <dgm:prSet/>
      <dgm:spPr/>
      <dgm:t>
        <a:bodyPr/>
        <a:lstStyle/>
        <a:p>
          <a:endParaRPr lang="en-US"/>
        </a:p>
      </dgm:t>
    </dgm:pt>
    <dgm:pt modelId="{7E172B9F-A294-4BB7-9CE4-1B4B98FBC961}" type="parTrans" cxnId="{A99C5429-E70A-4014-ABE3-C1064790C124}">
      <dgm:prSet/>
      <dgm:spPr/>
      <dgm:t>
        <a:bodyPr/>
        <a:lstStyle/>
        <a:p>
          <a:endParaRPr lang="en-US"/>
        </a:p>
      </dgm:t>
    </dgm:pt>
    <dgm:pt modelId="{992B54BD-718E-4F9D-A569-ABA59CE8032E}" type="pres">
      <dgm:prSet presAssocID="{D3921530-8B4B-4A9C-9909-41FD8257D68E}" presName="compositeShape" presStyleCnt="0">
        <dgm:presLayoutVars>
          <dgm:chMax val="7"/>
          <dgm:dir/>
          <dgm:resizeHandles val="exact"/>
        </dgm:presLayoutVars>
      </dgm:prSet>
      <dgm:spPr/>
    </dgm:pt>
    <dgm:pt modelId="{6AC92C30-CE55-4E0E-8C5D-FFEF62A46162}" type="pres">
      <dgm:prSet presAssocID="{ABFD6964-4670-4D3C-9267-3B3EC153AFEC}" presName="circ1TxSh" presStyleLbl="vennNode1" presStyleIdx="0" presStyleCnt="1"/>
      <dgm:spPr/>
    </dgm:pt>
  </dgm:ptLst>
  <dgm:cxnLst>
    <dgm:cxn modelId="{A99C5429-E70A-4014-ABE3-C1064790C124}" srcId="{D3921530-8B4B-4A9C-9909-41FD8257D68E}" destId="{ABFD6964-4670-4D3C-9267-3B3EC153AFEC}" srcOrd="0" destOrd="0" parTransId="{7E172B9F-A294-4BB7-9CE4-1B4B98FBC961}" sibTransId="{380E53A9-6F7D-41A5-9F3D-A0F9830AE54C}"/>
    <dgm:cxn modelId="{0753F069-83E0-4914-9944-EC4A8FE4BD61}" type="presOf" srcId="{ABFD6964-4670-4D3C-9267-3B3EC153AFEC}" destId="{6AC92C30-CE55-4E0E-8C5D-FFEF62A46162}" srcOrd="0" destOrd="0" presId="urn:microsoft.com/office/officeart/2005/8/layout/venn1"/>
    <dgm:cxn modelId="{8B4751DD-E6E0-4E37-966D-2065A9317A18}" type="presOf" srcId="{D3921530-8B4B-4A9C-9909-41FD8257D68E}" destId="{992B54BD-718E-4F9D-A569-ABA59CE8032E}" srcOrd="0" destOrd="0" presId="urn:microsoft.com/office/officeart/2005/8/layout/venn1"/>
    <dgm:cxn modelId="{87285D2B-A7A4-4CB4-AA32-B064B0D79074}" type="presParOf" srcId="{992B54BD-718E-4F9D-A569-ABA59CE8032E}" destId="{6AC92C30-CE55-4E0E-8C5D-FFEF62A46162}" srcOrd="0"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168228-B743-45B1-963A-8398C3C6BC11}">
      <dsp:nvSpPr>
        <dsp:cNvPr id="0" name=""/>
        <dsp:cNvSpPr/>
      </dsp:nvSpPr>
      <dsp:spPr>
        <a:xfrm>
          <a:off x="2438399" y="67733"/>
          <a:ext cx="3251200" cy="3251200"/>
        </a:xfrm>
        <a:prstGeom prst="ellipse">
          <a:avLst/>
        </a:prstGeom>
        <a:solidFill>
          <a:schemeClr val="accent4">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911350">
            <a:lnSpc>
              <a:spcPct val="90000"/>
            </a:lnSpc>
            <a:spcBef>
              <a:spcPct val="0"/>
            </a:spcBef>
            <a:spcAft>
              <a:spcPct val="35000"/>
            </a:spcAft>
            <a:buNone/>
          </a:pPr>
          <a:r>
            <a:rPr lang="en-US" sz="4300" kern="1200" dirty="0"/>
            <a:t>Internal Culture</a:t>
          </a:r>
        </a:p>
      </dsp:txBody>
      <dsp:txXfrm>
        <a:off x="2871893" y="636693"/>
        <a:ext cx="2384213" cy="1463040"/>
      </dsp:txXfrm>
    </dsp:sp>
    <dsp:sp modelId="{EB74B439-B0ED-4804-80E6-DFF1EE1357F7}">
      <dsp:nvSpPr>
        <dsp:cNvPr id="0" name=""/>
        <dsp:cNvSpPr/>
      </dsp:nvSpPr>
      <dsp:spPr>
        <a:xfrm>
          <a:off x="3611541" y="2099733"/>
          <a:ext cx="3251200" cy="3251200"/>
        </a:xfrm>
        <a:prstGeom prst="ellipse">
          <a:avLst/>
        </a:prstGeom>
        <a:solidFill>
          <a:schemeClr val="accent4">
            <a:alpha val="50000"/>
            <a:hueOff val="-2681028"/>
            <a:satOff val="-7869"/>
            <a:lumOff val="235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911350">
            <a:lnSpc>
              <a:spcPct val="90000"/>
            </a:lnSpc>
            <a:spcBef>
              <a:spcPct val="0"/>
            </a:spcBef>
            <a:spcAft>
              <a:spcPct val="35000"/>
            </a:spcAft>
            <a:buNone/>
          </a:pPr>
          <a:r>
            <a:rPr lang="en-US" sz="4300" kern="1200" dirty="0"/>
            <a:t>External Impact</a:t>
          </a:r>
        </a:p>
      </dsp:txBody>
      <dsp:txXfrm>
        <a:off x="4605866" y="2939626"/>
        <a:ext cx="1950720" cy="1788160"/>
      </dsp:txXfrm>
    </dsp:sp>
    <dsp:sp modelId="{AAACD8F6-9642-49BE-AC23-DE47DE8F301F}">
      <dsp:nvSpPr>
        <dsp:cNvPr id="0" name=""/>
        <dsp:cNvSpPr/>
      </dsp:nvSpPr>
      <dsp:spPr>
        <a:xfrm>
          <a:off x="1265258" y="2099733"/>
          <a:ext cx="3251200" cy="3251200"/>
        </a:xfrm>
        <a:prstGeom prst="ellipse">
          <a:avLst/>
        </a:prstGeom>
        <a:solidFill>
          <a:schemeClr val="accent4">
            <a:alpha val="50000"/>
            <a:hueOff val="-5362055"/>
            <a:satOff val="-15737"/>
            <a:lumOff val="47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911350">
            <a:lnSpc>
              <a:spcPct val="90000"/>
            </a:lnSpc>
            <a:spcBef>
              <a:spcPct val="0"/>
            </a:spcBef>
            <a:spcAft>
              <a:spcPct val="35000"/>
            </a:spcAft>
            <a:buNone/>
          </a:pPr>
          <a:r>
            <a:rPr lang="en-US" sz="4300" kern="1200" dirty="0"/>
            <a:t>Systems</a:t>
          </a:r>
        </a:p>
      </dsp:txBody>
      <dsp:txXfrm>
        <a:off x="1571413" y="2939626"/>
        <a:ext cx="1950720" cy="178816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01DB98-E8DC-4F02-8786-CB661F83D1FE}">
      <dsp:nvSpPr>
        <dsp:cNvPr id="0" name=""/>
        <dsp:cNvSpPr/>
      </dsp:nvSpPr>
      <dsp:spPr>
        <a:xfrm>
          <a:off x="1354666" y="0"/>
          <a:ext cx="5418667" cy="5418667"/>
        </a:xfrm>
        <a:prstGeom prst="ellipse">
          <a:avLst/>
        </a:prstGeom>
        <a:solidFill>
          <a:schemeClr val="accent4">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2889250">
            <a:lnSpc>
              <a:spcPct val="90000"/>
            </a:lnSpc>
            <a:spcBef>
              <a:spcPct val="0"/>
            </a:spcBef>
            <a:spcAft>
              <a:spcPct val="35000"/>
            </a:spcAft>
            <a:buNone/>
          </a:pPr>
          <a:r>
            <a:rPr lang="en-US" sz="6500" kern="1200" dirty="0"/>
            <a:t>Internal Culture</a:t>
          </a:r>
        </a:p>
      </dsp:txBody>
      <dsp:txXfrm>
        <a:off x="2148211" y="793545"/>
        <a:ext cx="3831577" cy="383157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035087-D3F9-406D-8821-08B680F0C0EA}">
      <dsp:nvSpPr>
        <dsp:cNvPr id="0" name=""/>
        <dsp:cNvSpPr/>
      </dsp:nvSpPr>
      <dsp:spPr>
        <a:xfrm>
          <a:off x="0" y="0"/>
          <a:ext cx="5418667" cy="5418667"/>
        </a:xfrm>
        <a:prstGeom prst="ellipse">
          <a:avLst/>
        </a:prstGeom>
        <a:solidFill>
          <a:schemeClr val="accent5">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2889250">
            <a:lnSpc>
              <a:spcPct val="90000"/>
            </a:lnSpc>
            <a:spcBef>
              <a:spcPct val="0"/>
            </a:spcBef>
            <a:spcAft>
              <a:spcPct val="35000"/>
            </a:spcAft>
            <a:buNone/>
          </a:pPr>
          <a:r>
            <a:rPr lang="en-US" sz="6500" kern="1200" dirty="0"/>
            <a:t>Systems</a:t>
          </a:r>
        </a:p>
      </dsp:txBody>
      <dsp:txXfrm>
        <a:off x="793545" y="793545"/>
        <a:ext cx="3831577" cy="383157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C92C30-CE55-4E0E-8C5D-FFEF62A46162}">
      <dsp:nvSpPr>
        <dsp:cNvPr id="0" name=""/>
        <dsp:cNvSpPr/>
      </dsp:nvSpPr>
      <dsp:spPr>
        <a:xfrm>
          <a:off x="0" y="9313"/>
          <a:ext cx="5400039" cy="5400039"/>
        </a:xfrm>
        <a:prstGeom prst="ellipse">
          <a:avLst/>
        </a:prstGeom>
        <a:solidFill>
          <a:srgbClr val="7AC49D">
            <a:alpha val="49804"/>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2889250">
            <a:lnSpc>
              <a:spcPct val="90000"/>
            </a:lnSpc>
            <a:spcBef>
              <a:spcPct val="0"/>
            </a:spcBef>
            <a:spcAft>
              <a:spcPct val="35000"/>
            </a:spcAft>
            <a:buNone/>
          </a:pPr>
          <a:r>
            <a:rPr lang="en-US" sz="6500" kern="1200" dirty="0"/>
            <a:t>External Impact</a:t>
          </a:r>
        </a:p>
      </dsp:txBody>
      <dsp:txXfrm>
        <a:off x="790817" y="800130"/>
        <a:ext cx="3818405" cy="3818405"/>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58FBD2-1536-41EA-88ED-1FBB81F1A91B}" type="datetimeFigureOut">
              <a:rPr lang="en-US" smtClean="0"/>
              <a:t>9/25/2024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1DA9AE8-6A4F-49CB-8FC7-3389E1F678E3}" type="slidenum">
              <a:rPr lang="en-US" smtClean="0"/>
              <a:t>‹#›</a:t>
            </a:fld>
            <a:endParaRPr lang="en-US"/>
          </a:p>
        </p:txBody>
      </p:sp>
    </p:spTree>
    <p:extLst>
      <p:ext uri="{BB962C8B-B14F-4D97-AF65-F5344CB8AC3E}">
        <p14:creationId xmlns:p14="http://schemas.microsoft.com/office/powerpoint/2010/main" val="19574767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areas I am focusing on right now that may be of interest to this group. </a:t>
            </a:r>
          </a:p>
          <a:p>
            <a:r>
              <a:rPr lang="en-US" dirty="0">
                <a:solidFill>
                  <a:schemeClr val="tx1">
                    <a:lumMod val="50000"/>
                  </a:schemeClr>
                </a:solidFill>
                <a:latin typeface="+mn-lt"/>
              </a:rPr>
              <a:t>Equity and Belonging plan- This will focus on my entire roll and outline the work I will do.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lumMod val="50000"/>
                  </a:schemeClr>
                </a:solidFill>
                <a:latin typeface="+mn-lt"/>
              </a:rPr>
              <a:t>Creating an equity impact assessment- This will be a tool that can be used to assess impact when looking at policies and processes. </a:t>
            </a:r>
          </a:p>
          <a:p>
            <a:r>
              <a:rPr lang="en-US" dirty="0">
                <a:solidFill>
                  <a:schemeClr val="tx1">
                    <a:lumMod val="50000"/>
                  </a:schemeClr>
                </a:solidFill>
                <a:latin typeface="+mn-lt"/>
              </a:rPr>
              <a:t>Equity in all policies review- this will include our external facing policies that impact our customers and partners</a:t>
            </a:r>
          </a:p>
          <a:p>
            <a:r>
              <a:rPr lang="en-US" dirty="0">
                <a:solidFill>
                  <a:schemeClr val="tx1">
                    <a:lumMod val="50000"/>
                  </a:schemeClr>
                </a:solidFill>
                <a:latin typeface="+mn-lt"/>
              </a:rPr>
              <a:t>Data analysis for disparities- I am still learning about the data we collect, taking a look at are we collected the right data for what we use it for, how are we utilizing the data, and identify any gaps. </a:t>
            </a:r>
          </a:p>
          <a:p>
            <a:r>
              <a:rPr lang="en-US" dirty="0">
                <a:solidFill>
                  <a:schemeClr val="tx1">
                    <a:lumMod val="50000"/>
                  </a:schemeClr>
                </a:solidFill>
                <a:latin typeface="+mn-lt"/>
              </a:rPr>
              <a:t>Customer journey mapping</a:t>
            </a:r>
          </a:p>
          <a:p>
            <a:r>
              <a:rPr lang="en-US" dirty="0">
                <a:solidFill>
                  <a:schemeClr val="tx1">
                    <a:lumMod val="50000"/>
                  </a:schemeClr>
                </a:solidFill>
                <a:latin typeface="+mn-lt"/>
              </a:rPr>
              <a:t>UX /UI equity support</a:t>
            </a:r>
          </a:p>
          <a:p>
            <a:r>
              <a:rPr lang="en-US" dirty="0">
                <a:solidFill>
                  <a:schemeClr val="tx1">
                    <a:lumMod val="50000"/>
                  </a:schemeClr>
                </a:solidFill>
                <a:latin typeface="+mn-lt"/>
              </a:rPr>
              <a:t>SOGI implementation</a:t>
            </a:r>
          </a:p>
          <a:p>
            <a:endParaRPr lang="en-US" dirty="0"/>
          </a:p>
        </p:txBody>
      </p:sp>
      <p:sp>
        <p:nvSpPr>
          <p:cNvPr id="4" name="Slide Number Placeholder 3"/>
          <p:cNvSpPr>
            <a:spLocks noGrp="1"/>
          </p:cNvSpPr>
          <p:nvPr>
            <p:ph type="sldNum" sz="quarter" idx="5"/>
          </p:nvPr>
        </p:nvSpPr>
        <p:spPr/>
        <p:txBody>
          <a:bodyPr/>
          <a:lstStyle/>
          <a:p>
            <a:fld id="{11DA9AE8-6A4F-49CB-8FC7-3389E1F678E3}" type="slidenum">
              <a:rPr lang="en-US" smtClean="0"/>
              <a:t>9</a:t>
            </a:fld>
            <a:endParaRPr lang="en-US"/>
          </a:p>
        </p:txBody>
      </p:sp>
    </p:spTree>
    <p:extLst>
      <p:ext uri="{BB962C8B-B14F-4D97-AF65-F5344CB8AC3E}">
        <p14:creationId xmlns:p14="http://schemas.microsoft.com/office/powerpoint/2010/main" val="1854768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Give a few examples of what we can talk about: </a:t>
            </a:r>
          </a:p>
          <a:p>
            <a:pPr marL="171450" indent="-171450">
              <a:buFont typeface="Arial" panose="020B0604020202020204" pitchFamily="34" charset="0"/>
              <a:buChar char="•"/>
            </a:pPr>
            <a:r>
              <a:rPr lang="en-US" dirty="0"/>
              <a:t>DEI topics you are curious about, </a:t>
            </a:r>
          </a:p>
          <a:p>
            <a:pPr marL="171450" indent="-171450">
              <a:buFont typeface="Arial" panose="020B0604020202020204" pitchFamily="34" charset="0"/>
              <a:buChar char="•"/>
            </a:pPr>
            <a:r>
              <a:rPr lang="en-US" dirty="0"/>
              <a:t>Equity impacts of a project or work you are doing,</a:t>
            </a:r>
          </a:p>
          <a:p>
            <a:pPr marL="171450" indent="-171450">
              <a:buFont typeface="Arial" panose="020B0604020202020204" pitchFamily="34" charset="0"/>
              <a:buChar char="•"/>
            </a:pPr>
            <a:r>
              <a:rPr lang="en-US" dirty="0"/>
              <a:t>DEI resources, </a:t>
            </a:r>
          </a:p>
          <a:p>
            <a:pPr marL="171450" indent="-171450">
              <a:buFont typeface="Arial" panose="020B0604020202020204" pitchFamily="34" charset="0"/>
              <a:buChar char="•"/>
            </a:pPr>
            <a:r>
              <a:rPr lang="en-US" dirty="0"/>
              <a:t>Barriers that you have observed,</a:t>
            </a:r>
          </a:p>
          <a:p>
            <a:pPr marL="171450" indent="-171450">
              <a:buFont typeface="Arial" panose="020B0604020202020204" pitchFamily="34" charset="0"/>
              <a:buChar char="•"/>
            </a:pPr>
            <a:r>
              <a:rPr lang="en-US" dirty="0"/>
              <a:t>Culture support on your team</a:t>
            </a:r>
          </a:p>
          <a:p>
            <a:pPr marL="171450" indent="-171450">
              <a:buFont typeface="Arial" panose="020B0604020202020204" pitchFamily="34" charset="0"/>
              <a:buChar char="•"/>
            </a:pPr>
            <a:r>
              <a:rPr lang="en-US"/>
              <a:t>Etc.</a:t>
            </a:r>
            <a:endParaRPr lang="en-US"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11DA9AE8-6A4F-49CB-8FC7-3389E1F678E3}" type="slidenum">
              <a:rPr lang="en-US" smtClean="0"/>
              <a:t>10</a:t>
            </a:fld>
            <a:endParaRPr lang="en-US"/>
          </a:p>
        </p:txBody>
      </p:sp>
    </p:spTree>
    <p:extLst>
      <p:ext uri="{BB962C8B-B14F-4D97-AF65-F5344CB8AC3E}">
        <p14:creationId xmlns:p14="http://schemas.microsoft.com/office/powerpoint/2010/main" val="340702972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hyperlink" Target="http://www.wahealthplanfinder.org/" TargetMode="External"/><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hyperlink" Target="http://www.wahbexchange.org/" TargetMode="Externa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sic 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497572" y="1152243"/>
            <a:ext cx="6170428" cy="2387600"/>
          </a:xfrm>
        </p:spPr>
        <p:txBody>
          <a:bodyPr anchor="b"/>
          <a:lstStyle>
            <a:lvl1pPr algn="l">
              <a:defRPr sz="6000"/>
            </a:lvl1pPr>
          </a:lstStyle>
          <a:p>
            <a:r>
              <a:rPr lang="en-US" dirty="0"/>
              <a:t>Write your amazing title here.</a:t>
            </a:r>
          </a:p>
        </p:txBody>
      </p:sp>
      <p:sp>
        <p:nvSpPr>
          <p:cNvPr id="3" name="Subtitle 2"/>
          <p:cNvSpPr>
            <a:spLocks noGrp="1"/>
          </p:cNvSpPr>
          <p:nvPr>
            <p:ph type="subTitle" idx="1" hasCustomPrompt="1"/>
          </p:nvPr>
        </p:nvSpPr>
        <p:spPr>
          <a:xfrm>
            <a:off x="4497572" y="3602038"/>
            <a:ext cx="6170428" cy="1655762"/>
          </a:xfrm>
        </p:spPr>
        <p:txBody>
          <a:bodyPr/>
          <a:lstStyle>
            <a:lvl1pPr marL="0" indent="0" algn="l">
              <a:buNone/>
              <a:defRPr sz="2400">
                <a:solidFill>
                  <a:schemeClr val="tx1">
                    <a:lumMod val="9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73490" y="3714750"/>
            <a:ext cx="2743200" cy="2743200"/>
          </a:xfrm>
          <a:prstGeom prst="rect">
            <a:avLst/>
          </a:prstGeom>
        </p:spPr>
      </p:pic>
      <p:sp>
        <p:nvSpPr>
          <p:cNvPr id="9" name="Rectangle 8">
            <a:extLst>
              <a:ext uri="{FF2B5EF4-FFF2-40B4-BE49-F238E27FC236}">
                <a16:creationId xmlns:a16="http://schemas.microsoft.com/office/drawing/2014/main" id="{35598DE2-1302-4548-8039-D78EA64509CF}"/>
              </a:ext>
            </a:extLst>
          </p:cNvPr>
          <p:cNvSpPr/>
          <p:nvPr userDrawn="1"/>
        </p:nvSpPr>
        <p:spPr>
          <a:xfrm>
            <a:off x="-1" y="0"/>
            <a:ext cx="41148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6E1E0E30-F996-42E4-92D3-30E1DCD41E2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67690" y="956932"/>
            <a:ext cx="2743200" cy="2743200"/>
          </a:xfrm>
          <a:prstGeom prst="rect">
            <a:avLst/>
          </a:prstGeom>
          <a:effectLst>
            <a:outerShdw blurRad="190500" dist="215900" dir="2700000" algn="tl" rotWithShape="0">
              <a:prstClr val="black">
                <a:alpha val="20000"/>
              </a:prstClr>
            </a:outerShdw>
          </a:effectLst>
        </p:spPr>
      </p:pic>
      <p:pic>
        <p:nvPicPr>
          <p:cNvPr id="11" name="Picture 10" descr="A close up of a logo&#10;&#10;Description automatically generated">
            <a:extLst>
              <a:ext uri="{FF2B5EF4-FFF2-40B4-BE49-F238E27FC236}">
                <a16:creationId xmlns:a16="http://schemas.microsoft.com/office/drawing/2014/main" id="{10A42BFC-408F-4877-B70D-24BDABFDFF2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46525" y="5209953"/>
            <a:ext cx="3357953" cy="770403"/>
          </a:xfrm>
          <a:prstGeom prst="rect">
            <a:avLst/>
          </a:prstGeom>
        </p:spPr>
      </p:pic>
    </p:spTree>
    <p:extLst>
      <p:ext uri="{BB962C8B-B14F-4D97-AF65-F5344CB8AC3E}">
        <p14:creationId xmlns:p14="http://schemas.microsoft.com/office/powerpoint/2010/main" val="1949706283"/>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ree picture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7EE5D9C-C2F6-47E8-B7B4-A66E49D2F913}"/>
              </a:ext>
            </a:extLst>
          </p:cNvPr>
          <p:cNvSpPr/>
          <p:nvPr userDrawn="1"/>
        </p:nvSpPr>
        <p:spPr>
          <a:xfrm>
            <a:off x="600941" y="0"/>
            <a:ext cx="8231331" cy="6858000"/>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389A1CC-D598-4069-B5AB-C2D3719E97B0}"/>
              </a:ext>
            </a:extLst>
          </p:cNvPr>
          <p:cNvSpPr>
            <a:spLocks noGrp="1"/>
          </p:cNvSpPr>
          <p:nvPr>
            <p:ph type="title"/>
          </p:nvPr>
        </p:nvSpPr>
        <p:spPr>
          <a:xfrm>
            <a:off x="817419" y="1596449"/>
            <a:ext cx="3042804" cy="783070"/>
          </a:xfrm>
        </p:spPr>
        <p:txBody>
          <a:bodyPr>
            <a:noAutofit/>
          </a:bodyPr>
          <a:lstStyle>
            <a:lvl1pPr algn="r">
              <a:defRPr sz="2400"/>
            </a:lvl1pPr>
          </a:lstStyle>
          <a:p>
            <a:r>
              <a:rPr lang="en-US"/>
              <a:t>Click to edit Master title style</a:t>
            </a:r>
          </a:p>
        </p:txBody>
      </p:sp>
      <p:sp>
        <p:nvSpPr>
          <p:cNvPr id="3" name="Date Placeholder 2">
            <a:extLst>
              <a:ext uri="{FF2B5EF4-FFF2-40B4-BE49-F238E27FC236}">
                <a16:creationId xmlns:a16="http://schemas.microsoft.com/office/drawing/2014/main" id="{0AE2ADF3-BF38-4C1F-B3EA-8D2679BAD214}"/>
              </a:ext>
            </a:extLst>
          </p:cNvPr>
          <p:cNvSpPr>
            <a:spLocks noGrp="1"/>
          </p:cNvSpPr>
          <p:nvPr>
            <p:ph type="dt" sz="half" idx="10"/>
          </p:nvPr>
        </p:nvSpPr>
        <p:spPr/>
        <p:txBody>
          <a:bodyPr/>
          <a:lstStyle/>
          <a:p>
            <a:fld id="{FC352CDD-1586-4BDD-AC85-DCED4F50421B}" type="datetimeFigureOut">
              <a:rPr lang="en-US" smtClean="0"/>
              <a:pPr/>
              <a:t>9/25/2024</a:t>
            </a:fld>
            <a:endParaRPr lang="en-US" dirty="0"/>
          </a:p>
        </p:txBody>
      </p:sp>
      <p:sp>
        <p:nvSpPr>
          <p:cNvPr id="4" name="Footer Placeholder 3">
            <a:extLst>
              <a:ext uri="{FF2B5EF4-FFF2-40B4-BE49-F238E27FC236}">
                <a16:creationId xmlns:a16="http://schemas.microsoft.com/office/drawing/2014/main" id="{6889D535-A344-4176-A5E7-394B74A91EFA}"/>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44142ED2-18D7-426C-9258-8BBFF0DC4317}"/>
              </a:ext>
            </a:extLst>
          </p:cNvPr>
          <p:cNvSpPr>
            <a:spLocks noGrp="1"/>
          </p:cNvSpPr>
          <p:nvPr>
            <p:ph type="sldNum" sz="quarter" idx="12"/>
          </p:nvPr>
        </p:nvSpPr>
        <p:spPr/>
        <p:txBody>
          <a:bodyPr/>
          <a:lstStyle/>
          <a:p>
            <a:fld id="{3F63BA31-2C5A-4FC0-9CCE-95C7ED0DE18B}" type="slidenum">
              <a:rPr lang="en-US" smtClean="0"/>
              <a:pPr/>
              <a:t>‹#›</a:t>
            </a:fld>
            <a:endParaRPr lang="en-US" dirty="0"/>
          </a:p>
        </p:txBody>
      </p:sp>
      <p:sp>
        <p:nvSpPr>
          <p:cNvPr id="8" name="Text Placeholder 7">
            <a:extLst>
              <a:ext uri="{FF2B5EF4-FFF2-40B4-BE49-F238E27FC236}">
                <a16:creationId xmlns:a16="http://schemas.microsoft.com/office/drawing/2014/main" id="{2F18BA59-AA83-4744-A5B9-B64956D34150}"/>
              </a:ext>
            </a:extLst>
          </p:cNvPr>
          <p:cNvSpPr>
            <a:spLocks noGrp="1"/>
          </p:cNvSpPr>
          <p:nvPr>
            <p:ph type="body" sz="quarter" idx="13" hasCustomPrompt="1"/>
          </p:nvPr>
        </p:nvSpPr>
        <p:spPr>
          <a:xfrm>
            <a:off x="817563" y="2743200"/>
            <a:ext cx="3043237" cy="3252788"/>
          </a:xfrm>
        </p:spPr>
        <p:txBody>
          <a:bodyPr>
            <a:normAutofit/>
          </a:bodyPr>
          <a:lstStyle>
            <a:lvl1pPr marL="0" indent="0" algn="r">
              <a:buNone/>
              <a:defRPr sz="1800">
                <a:solidFill>
                  <a:schemeClr val="accent6"/>
                </a:solidFill>
                <a:latin typeface="Segoe UI Light" panose="020B0502040204020203" pitchFamily="34" charset="0"/>
                <a:cs typeface="Segoe UI Light" panose="020B0502040204020203" pitchFamily="34" charset="0"/>
              </a:defRPr>
            </a:lvl1pPr>
            <a:lvl2pPr marL="457200" indent="0" algn="r">
              <a:buNone/>
              <a:defRPr/>
            </a:lvl2pPr>
            <a:lvl3pPr marL="914400" indent="0" algn="r">
              <a:buNone/>
              <a:defRPr/>
            </a:lvl3pPr>
            <a:lvl4pPr marL="1371600" indent="0" algn="r">
              <a:buNone/>
              <a:defRPr/>
            </a:lvl4pPr>
            <a:lvl5pPr marL="1828800" indent="0" algn="r">
              <a:buNone/>
              <a:defRPr/>
            </a:lvl5pPr>
          </a:lstStyle>
          <a:p>
            <a:pPr lvl="0"/>
            <a:r>
              <a:rPr lang="en-US" dirty="0"/>
              <a:t>Add your detail here. </a:t>
            </a:r>
          </a:p>
        </p:txBody>
      </p:sp>
      <p:sp>
        <p:nvSpPr>
          <p:cNvPr id="10" name="Picture Placeholder 9">
            <a:extLst>
              <a:ext uri="{FF2B5EF4-FFF2-40B4-BE49-F238E27FC236}">
                <a16:creationId xmlns:a16="http://schemas.microsoft.com/office/drawing/2014/main" id="{DBFAEE23-5141-4300-BCED-A2BCDADB7AC6}"/>
              </a:ext>
            </a:extLst>
          </p:cNvPr>
          <p:cNvSpPr>
            <a:spLocks noGrp="1"/>
          </p:cNvSpPr>
          <p:nvPr>
            <p:ph type="pic" sz="quarter" idx="14"/>
          </p:nvPr>
        </p:nvSpPr>
        <p:spPr>
          <a:xfrm>
            <a:off x="4494213" y="477838"/>
            <a:ext cx="3346450" cy="5518150"/>
          </a:xfrm>
          <a:effectLst>
            <a:outerShdw blurRad="190500" dist="215900" dir="5400000" algn="ctr" rotWithShape="0">
              <a:srgbClr val="000000">
                <a:alpha val="15000"/>
              </a:srgbClr>
            </a:outerShdw>
          </a:effectLst>
        </p:spPr>
        <p:txBody>
          <a:bodyPr>
            <a:normAutofit/>
          </a:bodyPr>
          <a:lstStyle>
            <a:lvl1pPr marL="0" indent="0">
              <a:buNone/>
              <a:defRPr sz="1800"/>
            </a:lvl1pPr>
          </a:lstStyle>
          <a:p>
            <a:r>
              <a:rPr lang="en-US"/>
              <a:t>Click icon to add picture</a:t>
            </a:r>
          </a:p>
        </p:txBody>
      </p:sp>
      <p:sp>
        <p:nvSpPr>
          <p:cNvPr id="12" name="Picture Placeholder 11">
            <a:extLst>
              <a:ext uri="{FF2B5EF4-FFF2-40B4-BE49-F238E27FC236}">
                <a16:creationId xmlns:a16="http://schemas.microsoft.com/office/drawing/2014/main" id="{86F7047D-1902-42C0-AC12-719D4E35A61C}"/>
              </a:ext>
            </a:extLst>
          </p:cNvPr>
          <p:cNvSpPr>
            <a:spLocks noGrp="1"/>
          </p:cNvSpPr>
          <p:nvPr>
            <p:ph type="pic" sz="quarter" idx="15"/>
          </p:nvPr>
        </p:nvSpPr>
        <p:spPr>
          <a:xfrm>
            <a:off x="8275638" y="514350"/>
            <a:ext cx="3502025" cy="2515754"/>
          </a:xfrm>
          <a:effectLst>
            <a:outerShdw blurRad="190500" dist="215900" dir="5400000" algn="ctr" rotWithShape="0">
              <a:srgbClr val="000000">
                <a:alpha val="15000"/>
              </a:srgbClr>
            </a:outerShdw>
          </a:effectLst>
        </p:spPr>
        <p:txBody>
          <a:bodyPr>
            <a:normAutofit/>
          </a:bodyPr>
          <a:lstStyle>
            <a:lvl1pPr marL="0" indent="0">
              <a:buNone/>
              <a:defRPr sz="1800"/>
            </a:lvl1pPr>
          </a:lstStyle>
          <a:p>
            <a:r>
              <a:rPr lang="en-US"/>
              <a:t>Click icon to add picture</a:t>
            </a:r>
          </a:p>
        </p:txBody>
      </p:sp>
      <p:sp>
        <p:nvSpPr>
          <p:cNvPr id="13" name="Picture Placeholder 11">
            <a:extLst>
              <a:ext uri="{FF2B5EF4-FFF2-40B4-BE49-F238E27FC236}">
                <a16:creationId xmlns:a16="http://schemas.microsoft.com/office/drawing/2014/main" id="{D8EE881B-31A7-4AB2-8ACD-E6AB33C8F578}"/>
              </a:ext>
            </a:extLst>
          </p:cNvPr>
          <p:cNvSpPr>
            <a:spLocks noGrp="1"/>
          </p:cNvSpPr>
          <p:nvPr>
            <p:ph type="pic" sz="quarter" idx="16"/>
          </p:nvPr>
        </p:nvSpPr>
        <p:spPr>
          <a:xfrm>
            <a:off x="8275638" y="3366077"/>
            <a:ext cx="3502025" cy="2629911"/>
          </a:xfrm>
          <a:effectLst>
            <a:outerShdw blurRad="190500" dist="215900" dir="5400000" algn="ctr" rotWithShape="0">
              <a:srgbClr val="000000">
                <a:alpha val="15000"/>
              </a:srgbClr>
            </a:outerShdw>
          </a:effectLst>
        </p:spPr>
        <p:txBody>
          <a:bodyPr>
            <a:normAutofit/>
          </a:bodyPr>
          <a:lstStyle>
            <a:lvl1pPr marL="0" indent="0">
              <a:buNone/>
              <a:defRPr sz="1800"/>
            </a:lvl1pPr>
          </a:lstStyle>
          <a:p>
            <a:r>
              <a:rPr lang="en-US"/>
              <a:t>Click icon to add picture</a:t>
            </a:r>
            <a:endParaRPr lang="en-US" dirty="0"/>
          </a:p>
        </p:txBody>
      </p:sp>
    </p:spTree>
    <p:extLst>
      <p:ext uri="{BB962C8B-B14F-4D97-AF65-F5344CB8AC3E}">
        <p14:creationId xmlns:p14="http://schemas.microsoft.com/office/powerpoint/2010/main" val="1262932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mage/content featur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CE9BD1D-5690-4091-8339-8E6EFF70B615}"/>
              </a:ext>
            </a:extLst>
          </p:cNvPr>
          <p:cNvSpPr/>
          <p:nvPr userDrawn="1"/>
        </p:nvSpPr>
        <p:spPr>
          <a:xfrm>
            <a:off x="2893868" y="0"/>
            <a:ext cx="4592782" cy="6858000"/>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590E63E-8026-46ED-9873-0C383F22F0CB}"/>
              </a:ext>
            </a:extLst>
          </p:cNvPr>
          <p:cNvSpPr>
            <a:spLocks noGrp="1"/>
          </p:cNvSpPr>
          <p:nvPr>
            <p:ph type="title"/>
          </p:nvPr>
        </p:nvSpPr>
        <p:spPr>
          <a:xfrm>
            <a:off x="952500" y="1643206"/>
            <a:ext cx="4258541" cy="1328593"/>
          </a:xfrm>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BE385B4C-9DB8-4D26-AC6A-5E3B3FC1174F}"/>
              </a:ext>
            </a:extLst>
          </p:cNvPr>
          <p:cNvSpPr>
            <a:spLocks noGrp="1"/>
          </p:cNvSpPr>
          <p:nvPr>
            <p:ph type="dt" sz="half" idx="10"/>
          </p:nvPr>
        </p:nvSpPr>
        <p:spPr/>
        <p:txBody>
          <a:bodyPr/>
          <a:lstStyle/>
          <a:p>
            <a:fld id="{FC352CDD-1586-4BDD-AC85-DCED4F50421B}" type="datetimeFigureOut">
              <a:rPr lang="en-US" smtClean="0"/>
              <a:pPr/>
              <a:t>9/25/2024</a:t>
            </a:fld>
            <a:endParaRPr lang="en-US" dirty="0"/>
          </a:p>
        </p:txBody>
      </p:sp>
      <p:sp>
        <p:nvSpPr>
          <p:cNvPr id="4" name="Footer Placeholder 3">
            <a:extLst>
              <a:ext uri="{FF2B5EF4-FFF2-40B4-BE49-F238E27FC236}">
                <a16:creationId xmlns:a16="http://schemas.microsoft.com/office/drawing/2014/main" id="{23D0EBBB-48A1-49B5-B22E-650AAF6634C5}"/>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5F4C5FF1-AF45-4AED-BB49-04301AC2D9BE}"/>
              </a:ext>
            </a:extLst>
          </p:cNvPr>
          <p:cNvSpPr>
            <a:spLocks noGrp="1"/>
          </p:cNvSpPr>
          <p:nvPr>
            <p:ph type="sldNum" sz="quarter" idx="12"/>
          </p:nvPr>
        </p:nvSpPr>
        <p:spPr/>
        <p:txBody>
          <a:bodyPr/>
          <a:lstStyle/>
          <a:p>
            <a:fld id="{3F63BA31-2C5A-4FC0-9CCE-95C7ED0DE18B}" type="slidenum">
              <a:rPr lang="en-US" smtClean="0"/>
              <a:pPr/>
              <a:t>‹#›</a:t>
            </a:fld>
            <a:endParaRPr lang="en-US" dirty="0"/>
          </a:p>
        </p:txBody>
      </p:sp>
      <p:sp>
        <p:nvSpPr>
          <p:cNvPr id="9" name="Content Placeholder 8">
            <a:extLst>
              <a:ext uri="{FF2B5EF4-FFF2-40B4-BE49-F238E27FC236}">
                <a16:creationId xmlns:a16="http://schemas.microsoft.com/office/drawing/2014/main" id="{8C82AA8E-5FEB-4258-9B26-9E322CCFFE84}"/>
              </a:ext>
            </a:extLst>
          </p:cNvPr>
          <p:cNvSpPr>
            <a:spLocks noGrp="1"/>
          </p:cNvSpPr>
          <p:nvPr>
            <p:ph sz="quarter" idx="13"/>
          </p:nvPr>
        </p:nvSpPr>
        <p:spPr>
          <a:xfrm>
            <a:off x="6096000" y="909638"/>
            <a:ext cx="4868862" cy="4867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10">
            <a:extLst>
              <a:ext uri="{FF2B5EF4-FFF2-40B4-BE49-F238E27FC236}">
                <a16:creationId xmlns:a16="http://schemas.microsoft.com/office/drawing/2014/main" id="{AEDF7DF6-B509-4982-8EEA-1A5D3BB2AD30}"/>
              </a:ext>
            </a:extLst>
          </p:cNvPr>
          <p:cNvSpPr>
            <a:spLocks noGrp="1"/>
          </p:cNvSpPr>
          <p:nvPr>
            <p:ph type="body" sz="quarter" idx="14"/>
          </p:nvPr>
        </p:nvSpPr>
        <p:spPr>
          <a:xfrm>
            <a:off x="952500" y="3309938"/>
            <a:ext cx="4259263" cy="2466975"/>
          </a:xfrm>
        </p:spPr>
        <p:txBody>
          <a:bodyPr>
            <a:normAutofit/>
          </a:bodyPr>
          <a:lstStyle>
            <a:lvl1pPr marL="0" indent="0">
              <a:buNone/>
              <a:defRPr sz="1800">
                <a:solidFill>
                  <a:schemeClr val="accent6"/>
                </a:solidFill>
                <a:latin typeface="Segoe UI Light" panose="020B0502040204020203" pitchFamily="34" charset="0"/>
                <a:cs typeface="Segoe UI Light" panose="020B0502040204020203" pitchFamily="34" charset="0"/>
              </a:defRPr>
            </a:lvl1pPr>
            <a:lvl2pPr marL="457200" indent="0">
              <a:buNone/>
              <a:defRPr sz="1800">
                <a:solidFill>
                  <a:schemeClr val="accent6"/>
                </a:solidFill>
              </a:defRPr>
            </a:lvl2pPr>
            <a:lvl3pPr marL="914400" indent="0">
              <a:buNone/>
              <a:defRPr sz="1600">
                <a:solidFill>
                  <a:schemeClr val="accent6"/>
                </a:solidFill>
              </a:defRPr>
            </a:lvl3pPr>
            <a:lvl4pPr marL="1371600" indent="0">
              <a:buNone/>
              <a:defRPr sz="1400">
                <a:solidFill>
                  <a:schemeClr val="accent6"/>
                </a:solidFill>
              </a:defRPr>
            </a:lvl4pPr>
            <a:lvl5pPr marL="1828800" indent="0">
              <a:buNone/>
              <a:defRPr sz="1400">
                <a:solidFill>
                  <a:schemeClr val="accent6"/>
                </a:solidFill>
              </a:defRPr>
            </a:lvl5pPr>
          </a:lstStyle>
          <a:p>
            <a:pPr lvl="0"/>
            <a:r>
              <a:rPr lang="en-US"/>
              <a:t>Click to edit Master text styles</a:t>
            </a:r>
          </a:p>
        </p:txBody>
      </p:sp>
    </p:spTree>
    <p:extLst>
      <p:ext uri="{BB962C8B-B14F-4D97-AF65-F5344CB8AC3E}">
        <p14:creationId xmlns:p14="http://schemas.microsoft.com/office/powerpoint/2010/main" val="15464296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Mobile photo and detail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017CED-8605-4A58-A0F9-FBF98F490BA1}"/>
              </a:ext>
            </a:extLst>
          </p:cNvPr>
          <p:cNvSpPr>
            <a:spLocks noGrp="1"/>
          </p:cNvSpPr>
          <p:nvPr>
            <p:ph type="title" hasCustomPrompt="1"/>
          </p:nvPr>
        </p:nvSpPr>
        <p:spPr/>
        <p:txBody>
          <a:bodyPr>
            <a:normAutofit/>
          </a:bodyPr>
          <a:lstStyle>
            <a:lvl1pPr algn="ctr">
              <a:defRPr sz="2800"/>
            </a:lvl1pPr>
          </a:lstStyle>
          <a:p>
            <a:r>
              <a:rPr lang="en-US" dirty="0"/>
              <a:t>Write something about mobile here.</a:t>
            </a:r>
          </a:p>
        </p:txBody>
      </p:sp>
      <p:sp>
        <p:nvSpPr>
          <p:cNvPr id="3" name="Date Placeholder 2">
            <a:extLst>
              <a:ext uri="{FF2B5EF4-FFF2-40B4-BE49-F238E27FC236}">
                <a16:creationId xmlns:a16="http://schemas.microsoft.com/office/drawing/2014/main" id="{73FE9497-B245-46B2-82DF-5C9B83C5A4C6}"/>
              </a:ext>
            </a:extLst>
          </p:cNvPr>
          <p:cNvSpPr>
            <a:spLocks noGrp="1"/>
          </p:cNvSpPr>
          <p:nvPr>
            <p:ph type="dt" sz="half" idx="10"/>
          </p:nvPr>
        </p:nvSpPr>
        <p:spPr/>
        <p:txBody>
          <a:bodyPr/>
          <a:lstStyle/>
          <a:p>
            <a:fld id="{FC352CDD-1586-4BDD-AC85-DCED4F50421B}" type="datetimeFigureOut">
              <a:rPr lang="en-US" smtClean="0"/>
              <a:pPr/>
              <a:t>9/25/2024</a:t>
            </a:fld>
            <a:endParaRPr lang="en-US" dirty="0"/>
          </a:p>
        </p:txBody>
      </p:sp>
      <p:sp>
        <p:nvSpPr>
          <p:cNvPr id="4" name="Footer Placeholder 3">
            <a:extLst>
              <a:ext uri="{FF2B5EF4-FFF2-40B4-BE49-F238E27FC236}">
                <a16:creationId xmlns:a16="http://schemas.microsoft.com/office/drawing/2014/main" id="{2CDBD447-EEAC-4AFC-A8C5-F05EF96A1124}"/>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E34A871-9ACA-4317-822D-9CA86C974977}"/>
              </a:ext>
            </a:extLst>
          </p:cNvPr>
          <p:cNvSpPr>
            <a:spLocks noGrp="1"/>
          </p:cNvSpPr>
          <p:nvPr>
            <p:ph type="sldNum" sz="quarter" idx="12"/>
          </p:nvPr>
        </p:nvSpPr>
        <p:spPr/>
        <p:txBody>
          <a:bodyPr/>
          <a:lstStyle/>
          <a:p>
            <a:fld id="{3F63BA31-2C5A-4FC0-9CCE-95C7ED0DE18B}" type="slidenum">
              <a:rPr lang="en-US" smtClean="0"/>
              <a:pPr/>
              <a:t>‹#›</a:t>
            </a:fld>
            <a:endParaRPr lang="en-US" dirty="0"/>
          </a:p>
        </p:txBody>
      </p:sp>
      <p:sp>
        <p:nvSpPr>
          <p:cNvPr id="6" name="Rectangle 5">
            <a:extLst>
              <a:ext uri="{FF2B5EF4-FFF2-40B4-BE49-F238E27FC236}">
                <a16:creationId xmlns:a16="http://schemas.microsoft.com/office/drawing/2014/main" id="{9A3FFA4E-D974-4C57-B534-1AB11806BD8B}"/>
              </a:ext>
            </a:extLst>
          </p:cNvPr>
          <p:cNvSpPr/>
          <p:nvPr userDrawn="1"/>
        </p:nvSpPr>
        <p:spPr>
          <a:xfrm>
            <a:off x="0" y="1584251"/>
            <a:ext cx="12192000" cy="3678866"/>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descr="A screen shot of a computer&#10;&#10;Description automatically generated">
            <a:extLst>
              <a:ext uri="{FF2B5EF4-FFF2-40B4-BE49-F238E27FC236}">
                <a16:creationId xmlns:a16="http://schemas.microsoft.com/office/drawing/2014/main" id="{372D14E4-EE4B-469A-80DE-1C5B94B2F4A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29423"/>
          <a:stretch/>
        </p:blipFill>
        <p:spPr>
          <a:xfrm>
            <a:off x="3926958" y="53163"/>
            <a:ext cx="4338084" cy="6804837"/>
          </a:xfrm>
          <a:prstGeom prst="rect">
            <a:avLst/>
          </a:prstGeom>
        </p:spPr>
      </p:pic>
      <p:sp>
        <p:nvSpPr>
          <p:cNvPr id="12" name="Picture Placeholder 11">
            <a:extLst>
              <a:ext uri="{FF2B5EF4-FFF2-40B4-BE49-F238E27FC236}">
                <a16:creationId xmlns:a16="http://schemas.microsoft.com/office/drawing/2014/main" id="{957FB0FE-1E6F-4A6F-B81F-6A08BFFFAA9E}"/>
              </a:ext>
            </a:extLst>
          </p:cNvPr>
          <p:cNvSpPr>
            <a:spLocks noGrp="1"/>
          </p:cNvSpPr>
          <p:nvPr>
            <p:ph type="pic" sz="quarter" idx="13" hasCustomPrompt="1"/>
          </p:nvPr>
        </p:nvSpPr>
        <p:spPr>
          <a:xfrm>
            <a:off x="4583113" y="2371725"/>
            <a:ext cx="3030537" cy="4486275"/>
          </a:xfrm>
        </p:spPr>
        <p:txBody>
          <a:bodyPr/>
          <a:lstStyle>
            <a:lvl1pPr marL="0" indent="0">
              <a:buNone/>
              <a:defRPr/>
            </a:lvl1pPr>
          </a:lstStyle>
          <a:p>
            <a:r>
              <a:rPr lang="en-US" dirty="0"/>
              <a:t>Insert your mobile photo</a:t>
            </a:r>
          </a:p>
        </p:txBody>
      </p:sp>
      <p:sp>
        <p:nvSpPr>
          <p:cNvPr id="16" name="Text Placeholder 10">
            <a:extLst>
              <a:ext uri="{FF2B5EF4-FFF2-40B4-BE49-F238E27FC236}">
                <a16:creationId xmlns:a16="http://schemas.microsoft.com/office/drawing/2014/main" id="{66B5F64C-09DE-461E-8402-EC42C096F813}"/>
              </a:ext>
            </a:extLst>
          </p:cNvPr>
          <p:cNvSpPr>
            <a:spLocks noGrp="1"/>
          </p:cNvSpPr>
          <p:nvPr>
            <p:ph type="body" sz="quarter" idx="14"/>
          </p:nvPr>
        </p:nvSpPr>
        <p:spPr>
          <a:xfrm>
            <a:off x="291509" y="3634232"/>
            <a:ext cx="3747091" cy="1490661"/>
          </a:xfrm>
        </p:spPr>
        <p:txBody>
          <a:bodyPr>
            <a:normAutofit/>
          </a:bodyPr>
          <a:lstStyle>
            <a:lvl1pPr marL="0" indent="0">
              <a:buNone/>
              <a:defRPr sz="1600">
                <a:solidFill>
                  <a:schemeClr val="accent6"/>
                </a:solidFill>
                <a:latin typeface="Segoe UI Light" panose="020B0502040204020203" pitchFamily="34" charset="0"/>
                <a:cs typeface="Segoe UI Light" panose="020B0502040204020203" pitchFamily="34" charset="0"/>
              </a:defRPr>
            </a:lvl1pPr>
            <a:lvl2pPr marL="457200" indent="0">
              <a:buNone/>
              <a:defRPr sz="1800">
                <a:solidFill>
                  <a:schemeClr val="accent6"/>
                </a:solidFill>
              </a:defRPr>
            </a:lvl2pPr>
            <a:lvl3pPr marL="914400" indent="0">
              <a:buNone/>
              <a:defRPr sz="1600">
                <a:solidFill>
                  <a:schemeClr val="accent6"/>
                </a:solidFill>
              </a:defRPr>
            </a:lvl3pPr>
            <a:lvl4pPr marL="1371600" indent="0">
              <a:buNone/>
              <a:defRPr sz="1400">
                <a:solidFill>
                  <a:schemeClr val="accent6"/>
                </a:solidFill>
              </a:defRPr>
            </a:lvl4pPr>
            <a:lvl5pPr marL="1828800" indent="0">
              <a:buNone/>
              <a:defRPr sz="1400">
                <a:solidFill>
                  <a:schemeClr val="accent6"/>
                </a:solidFill>
              </a:defRPr>
            </a:lvl5pPr>
          </a:lstStyle>
          <a:p>
            <a:pPr lvl="0"/>
            <a:r>
              <a:rPr lang="en-US"/>
              <a:t>Click to edit Master text styles</a:t>
            </a:r>
          </a:p>
        </p:txBody>
      </p:sp>
      <p:sp>
        <p:nvSpPr>
          <p:cNvPr id="17" name="Text Placeholder 9">
            <a:extLst>
              <a:ext uri="{FF2B5EF4-FFF2-40B4-BE49-F238E27FC236}">
                <a16:creationId xmlns:a16="http://schemas.microsoft.com/office/drawing/2014/main" id="{49018D22-85CC-4353-9021-662DC98BDBCA}"/>
              </a:ext>
            </a:extLst>
          </p:cNvPr>
          <p:cNvSpPr>
            <a:spLocks noGrp="1"/>
          </p:cNvSpPr>
          <p:nvPr>
            <p:ph type="body" sz="quarter" idx="16"/>
          </p:nvPr>
        </p:nvSpPr>
        <p:spPr>
          <a:xfrm>
            <a:off x="9209606" y="2143125"/>
            <a:ext cx="2690886" cy="843687"/>
          </a:xfrm>
        </p:spPr>
        <p:txBody>
          <a:bodyPr anchor="ctr">
            <a:noAutofit/>
          </a:bodyPr>
          <a:lstStyle>
            <a:lvl1pPr marL="0" indent="0">
              <a:buNone/>
              <a:defRPr sz="1400">
                <a:solidFill>
                  <a:schemeClr val="accent6"/>
                </a:solidFill>
                <a:latin typeface="Segoe UI Semilight" panose="020B0402040204020203" pitchFamily="34" charset="0"/>
                <a:cs typeface="Segoe UI Semilight" panose="020B0402040204020203" pitchFamily="34" charset="0"/>
              </a:defRPr>
            </a:lvl1pPr>
            <a:lvl2pPr marL="457200" indent="0">
              <a:buNone/>
              <a:defRPr sz="1600">
                <a:solidFill>
                  <a:schemeClr val="accent6"/>
                </a:solidFill>
                <a:latin typeface="Segoe UI Semilight" panose="020B0402040204020203" pitchFamily="34" charset="0"/>
                <a:cs typeface="Segoe UI Semilight" panose="020B0402040204020203" pitchFamily="34" charset="0"/>
              </a:defRPr>
            </a:lvl2pPr>
            <a:lvl3pPr marL="914400" indent="0">
              <a:buNone/>
              <a:defRPr sz="1400">
                <a:solidFill>
                  <a:schemeClr val="accent6"/>
                </a:solidFill>
                <a:latin typeface="Segoe UI Semilight" panose="020B0402040204020203" pitchFamily="34" charset="0"/>
                <a:cs typeface="Segoe UI Semilight" panose="020B0402040204020203" pitchFamily="34" charset="0"/>
              </a:defRPr>
            </a:lvl3pPr>
            <a:lvl4pPr marL="1371600" indent="0">
              <a:buNone/>
              <a:defRPr sz="1200">
                <a:solidFill>
                  <a:schemeClr val="accent6"/>
                </a:solidFill>
                <a:latin typeface="Segoe UI Semilight" panose="020B0402040204020203" pitchFamily="34" charset="0"/>
                <a:cs typeface="Segoe UI Semilight" panose="020B0402040204020203" pitchFamily="34" charset="0"/>
              </a:defRPr>
            </a:lvl4pPr>
            <a:lvl5pPr marL="1828800" indent="0">
              <a:buNone/>
              <a:defRPr sz="1200">
                <a:solidFill>
                  <a:schemeClr val="accent6"/>
                </a:solidFill>
                <a:latin typeface="Segoe UI Semilight" panose="020B0402040204020203" pitchFamily="34" charset="0"/>
                <a:cs typeface="Segoe UI Semilight" panose="020B0402040204020203" pitchFamily="34" charset="0"/>
              </a:defRPr>
            </a:lvl5pPr>
          </a:lstStyle>
          <a:p>
            <a:pPr lvl="0"/>
            <a:r>
              <a:rPr lang="en-US"/>
              <a:t>Click to edit Master text styles</a:t>
            </a:r>
          </a:p>
        </p:txBody>
      </p:sp>
      <p:sp>
        <p:nvSpPr>
          <p:cNvPr id="18" name="Picture Placeholder 26">
            <a:extLst>
              <a:ext uri="{FF2B5EF4-FFF2-40B4-BE49-F238E27FC236}">
                <a16:creationId xmlns:a16="http://schemas.microsoft.com/office/drawing/2014/main" id="{FE9645AD-7B1D-4052-94CC-48DD38B89A28}"/>
              </a:ext>
            </a:extLst>
          </p:cNvPr>
          <p:cNvSpPr>
            <a:spLocks noGrp="1"/>
          </p:cNvSpPr>
          <p:nvPr>
            <p:ph type="pic" sz="quarter" idx="22" hasCustomPrompt="1"/>
          </p:nvPr>
        </p:nvSpPr>
        <p:spPr>
          <a:xfrm>
            <a:off x="8265042" y="3007377"/>
            <a:ext cx="944563" cy="843535"/>
          </a:xfrm>
          <a:solidFill>
            <a:srgbClr val="EAEAEA"/>
          </a:solidFill>
        </p:spPr>
        <p:txBody>
          <a:bodyPr>
            <a:normAutofit/>
          </a:bodyPr>
          <a:lstStyle>
            <a:lvl1pPr marL="0" indent="0">
              <a:buNone/>
              <a:defRPr sz="1100"/>
            </a:lvl1pPr>
          </a:lstStyle>
          <a:p>
            <a:r>
              <a:rPr lang="en-US" dirty="0"/>
              <a:t>Insert icon</a:t>
            </a:r>
          </a:p>
        </p:txBody>
      </p:sp>
      <p:sp>
        <p:nvSpPr>
          <p:cNvPr id="19" name="Text Placeholder 9">
            <a:extLst>
              <a:ext uri="{FF2B5EF4-FFF2-40B4-BE49-F238E27FC236}">
                <a16:creationId xmlns:a16="http://schemas.microsoft.com/office/drawing/2014/main" id="{62A11023-683C-4944-BD24-7536E90F17EA}"/>
              </a:ext>
            </a:extLst>
          </p:cNvPr>
          <p:cNvSpPr>
            <a:spLocks noGrp="1"/>
          </p:cNvSpPr>
          <p:nvPr>
            <p:ph type="body" sz="quarter" idx="18"/>
          </p:nvPr>
        </p:nvSpPr>
        <p:spPr>
          <a:xfrm>
            <a:off x="9209606" y="3010876"/>
            <a:ext cx="2690886" cy="840036"/>
          </a:xfrm>
          <a:solidFill>
            <a:srgbClr val="EAEAEA"/>
          </a:solidFill>
        </p:spPr>
        <p:txBody>
          <a:bodyPr anchor="ctr">
            <a:noAutofit/>
          </a:bodyPr>
          <a:lstStyle>
            <a:lvl1pPr marL="0" indent="0">
              <a:buNone/>
              <a:defRPr sz="1400">
                <a:solidFill>
                  <a:schemeClr val="accent6"/>
                </a:solidFill>
                <a:latin typeface="Segoe UI Semilight" panose="020B0402040204020203" pitchFamily="34" charset="0"/>
                <a:cs typeface="Segoe UI Semilight" panose="020B0402040204020203" pitchFamily="34" charset="0"/>
              </a:defRPr>
            </a:lvl1pPr>
            <a:lvl2pPr marL="457200" indent="0">
              <a:buNone/>
              <a:defRPr sz="1600">
                <a:solidFill>
                  <a:schemeClr val="accent6"/>
                </a:solidFill>
                <a:latin typeface="Segoe UI Semilight" panose="020B0402040204020203" pitchFamily="34" charset="0"/>
                <a:cs typeface="Segoe UI Semilight" panose="020B0402040204020203" pitchFamily="34" charset="0"/>
              </a:defRPr>
            </a:lvl2pPr>
            <a:lvl3pPr marL="914400" indent="0">
              <a:buNone/>
              <a:defRPr sz="1400">
                <a:solidFill>
                  <a:schemeClr val="accent6"/>
                </a:solidFill>
                <a:latin typeface="Segoe UI Semilight" panose="020B0402040204020203" pitchFamily="34" charset="0"/>
                <a:cs typeface="Segoe UI Semilight" panose="020B0402040204020203" pitchFamily="34" charset="0"/>
              </a:defRPr>
            </a:lvl3pPr>
            <a:lvl4pPr marL="1371600" indent="0">
              <a:buNone/>
              <a:defRPr sz="1200">
                <a:solidFill>
                  <a:schemeClr val="accent6"/>
                </a:solidFill>
                <a:latin typeface="Segoe UI Semilight" panose="020B0402040204020203" pitchFamily="34" charset="0"/>
                <a:cs typeface="Segoe UI Semilight" panose="020B0402040204020203" pitchFamily="34" charset="0"/>
              </a:defRPr>
            </a:lvl4pPr>
            <a:lvl5pPr marL="1828800" indent="0">
              <a:buNone/>
              <a:defRPr sz="1200">
                <a:solidFill>
                  <a:schemeClr val="accent6"/>
                </a:solidFill>
                <a:latin typeface="Segoe UI Semilight" panose="020B0402040204020203" pitchFamily="34" charset="0"/>
                <a:cs typeface="Segoe UI Semilight" panose="020B0402040204020203" pitchFamily="34" charset="0"/>
              </a:defRPr>
            </a:lvl5pPr>
          </a:lstStyle>
          <a:p>
            <a:pPr lvl="0"/>
            <a:r>
              <a:rPr lang="en-US"/>
              <a:t>Click to edit Master text styles</a:t>
            </a:r>
          </a:p>
        </p:txBody>
      </p:sp>
      <p:sp>
        <p:nvSpPr>
          <p:cNvPr id="20" name="Picture Placeholder 26">
            <a:extLst>
              <a:ext uri="{FF2B5EF4-FFF2-40B4-BE49-F238E27FC236}">
                <a16:creationId xmlns:a16="http://schemas.microsoft.com/office/drawing/2014/main" id="{DE7E5B02-88FF-4770-9425-65A1FB6459C6}"/>
              </a:ext>
            </a:extLst>
          </p:cNvPr>
          <p:cNvSpPr>
            <a:spLocks noGrp="1"/>
          </p:cNvSpPr>
          <p:nvPr>
            <p:ph type="pic" sz="quarter" idx="23" hasCustomPrompt="1"/>
          </p:nvPr>
        </p:nvSpPr>
        <p:spPr>
          <a:xfrm>
            <a:off x="8265042" y="2143126"/>
            <a:ext cx="940909" cy="842977"/>
          </a:xfrm>
        </p:spPr>
        <p:txBody>
          <a:bodyPr>
            <a:normAutofit/>
          </a:bodyPr>
          <a:lstStyle>
            <a:lvl1pPr marL="0" indent="0">
              <a:buNone/>
              <a:defRPr sz="1100"/>
            </a:lvl1pPr>
          </a:lstStyle>
          <a:p>
            <a:r>
              <a:rPr lang="en-US" dirty="0"/>
              <a:t>Insert icon</a:t>
            </a:r>
          </a:p>
        </p:txBody>
      </p:sp>
      <p:sp>
        <p:nvSpPr>
          <p:cNvPr id="21" name="Text Placeholder 9">
            <a:extLst>
              <a:ext uri="{FF2B5EF4-FFF2-40B4-BE49-F238E27FC236}">
                <a16:creationId xmlns:a16="http://schemas.microsoft.com/office/drawing/2014/main" id="{218AC80C-93B7-44AC-BEB8-540DB05AB109}"/>
              </a:ext>
            </a:extLst>
          </p:cNvPr>
          <p:cNvSpPr>
            <a:spLocks noGrp="1"/>
          </p:cNvSpPr>
          <p:nvPr>
            <p:ph type="body" sz="quarter" idx="20"/>
          </p:nvPr>
        </p:nvSpPr>
        <p:spPr>
          <a:xfrm>
            <a:off x="9207778" y="3872492"/>
            <a:ext cx="2690886" cy="856524"/>
          </a:xfrm>
        </p:spPr>
        <p:txBody>
          <a:bodyPr anchor="ctr">
            <a:noAutofit/>
          </a:bodyPr>
          <a:lstStyle>
            <a:lvl1pPr marL="0" indent="0">
              <a:buNone/>
              <a:defRPr sz="1400">
                <a:solidFill>
                  <a:schemeClr val="accent6"/>
                </a:solidFill>
                <a:latin typeface="Segoe UI Semilight" panose="020B0402040204020203" pitchFamily="34" charset="0"/>
                <a:cs typeface="Segoe UI Semilight" panose="020B0402040204020203" pitchFamily="34" charset="0"/>
              </a:defRPr>
            </a:lvl1pPr>
            <a:lvl2pPr marL="457200" indent="0">
              <a:buNone/>
              <a:defRPr sz="1600">
                <a:solidFill>
                  <a:schemeClr val="accent6"/>
                </a:solidFill>
                <a:latin typeface="Segoe UI Semilight" panose="020B0402040204020203" pitchFamily="34" charset="0"/>
                <a:cs typeface="Segoe UI Semilight" panose="020B0402040204020203" pitchFamily="34" charset="0"/>
              </a:defRPr>
            </a:lvl2pPr>
            <a:lvl3pPr marL="914400" indent="0">
              <a:buNone/>
              <a:defRPr sz="1400">
                <a:solidFill>
                  <a:schemeClr val="accent6"/>
                </a:solidFill>
                <a:latin typeface="Segoe UI Semilight" panose="020B0402040204020203" pitchFamily="34" charset="0"/>
                <a:cs typeface="Segoe UI Semilight" panose="020B0402040204020203" pitchFamily="34" charset="0"/>
              </a:defRPr>
            </a:lvl3pPr>
            <a:lvl4pPr marL="1371600" indent="0">
              <a:buNone/>
              <a:defRPr sz="1200">
                <a:solidFill>
                  <a:schemeClr val="accent6"/>
                </a:solidFill>
                <a:latin typeface="Segoe UI Semilight" panose="020B0402040204020203" pitchFamily="34" charset="0"/>
                <a:cs typeface="Segoe UI Semilight" panose="020B0402040204020203" pitchFamily="34" charset="0"/>
              </a:defRPr>
            </a:lvl4pPr>
            <a:lvl5pPr marL="1828800" indent="0">
              <a:buNone/>
              <a:defRPr sz="1200">
                <a:solidFill>
                  <a:schemeClr val="accent6"/>
                </a:solidFill>
                <a:latin typeface="Segoe UI Semilight" panose="020B0402040204020203" pitchFamily="34" charset="0"/>
                <a:cs typeface="Segoe UI Semilight" panose="020B0402040204020203" pitchFamily="34" charset="0"/>
              </a:defRPr>
            </a:lvl5pPr>
          </a:lstStyle>
          <a:p>
            <a:pPr lvl="0"/>
            <a:r>
              <a:rPr lang="en-US"/>
              <a:t>Click to edit Master text styles</a:t>
            </a:r>
          </a:p>
        </p:txBody>
      </p:sp>
      <p:sp>
        <p:nvSpPr>
          <p:cNvPr id="22" name="Picture Placeholder 26">
            <a:extLst>
              <a:ext uri="{FF2B5EF4-FFF2-40B4-BE49-F238E27FC236}">
                <a16:creationId xmlns:a16="http://schemas.microsoft.com/office/drawing/2014/main" id="{8EF9AB5F-DD88-4431-B045-057D42478329}"/>
              </a:ext>
            </a:extLst>
          </p:cNvPr>
          <p:cNvSpPr>
            <a:spLocks noGrp="1"/>
          </p:cNvSpPr>
          <p:nvPr>
            <p:ph type="pic" sz="quarter" idx="21" hasCustomPrompt="1"/>
          </p:nvPr>
        </p:nvSpPr>
        <p:spPr>
          <a:xfrm>
            <a:off x="8265043" y="3868415"/>
            <a:ext cx="940908" cy="856524"/>
          </a:xfrm>
        </p:spPr>
        <p:txBody>
          <a:bodyPr>
            <a:normAutofit/>
          </a:bodyPr>
          <a:lstStyle>
            <a:lvl1pPr marL="0" indent="0">
              <a:buNone/>
              <a:defRPr sz="1100"/>
            </a:lvl1pPr>
          </a:lstStyle>
          <a:p>
            <a:r>
              <a:rPr lang="en-US" dirty="0"/>
              <a:t>Insert icon</a:t>
            </a:r>
          </a:p>
        </p:txBody>
      </p:sp>
      <p:cxnSp>
        <p:nvCxnSpPr>
          <p:cNvPr id="23" name="Straight Connector 22">
            <a:extLst>
              <a:ext uri="{FF2B5EF4-FFF2-40B4-BE49-F238E27FC236}">
                <a16:creationId xmlns:a16="http://schemas.microsoft.com/office/drawing/2014/main" id="{2441FFC4-33AD-43E1-9E01-6D849F31F887}"/>
              </a:ext>
            </a:extLst>
          </p:cNvPr>
          <p:cNvCxnSpPr>
            <a:cxnSpLocks/>
          </p:cNvCxnSpPr>
          <p:nvPr userDrawn="1"/>
        </p:nvCxnSpPr>
        <p:spPr>
          <a:xfrm>
            <a:off x="8266488" y="3000375"/>
            <a:ext cx="365015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6344E0CA-93FA-462A-90A6-AE0243798F72}"/>
              </a:ext>
            </a:extLst>
          </p:cNvPr>
          <p:cNvCxnSpPr>
            <a:cxnSpLocks/>
          </p:cNvCxnSpPr>
          <p:nvPr userDrawn="1"/>
        </p:nvCxnSpPr>
        <p:spPr>
          <a:xfrm>
            <a:off x="8266488" y="3857914"/>
            <a:ext cx="3650153" cy="0"/>
          </a:xfrm>
          <a:prstGeom prst="line">
            <a:avLst/>
          </a:prstGeom>
        </p:spPr>
        <p:style>
          <a:lnRef idx="1">
            <a:schemeClr val="accent1"/>
          </a:lnRef>
          <a:fillRef idx="0">
            <a:schemeClr val="accent1"/>
          </a:fillRef>
          <a:effectRef idx="0">
            <a:schemeClr val="accent1"/>
          </a:effectRef>
          <a:fontRef idx="minor">
            <a:schemeClr val="tx1"/>
          </a:fontRef>
        </p:style>
      </p:cxnSp>
      <p:sp>
        <p:nvSpPr>
          <p:cNvPr id="8" name="Text Placeholder 7">
            <a:extLst>
              <a:ext uri="{FF2B5EF4-FFF2-40B4-BE49-F238E27FC236}">
                <a16:creationId xmlns:a16="http://schemas.microsoft.com/office/drawing/2014/main" id="{83A4D810-1A37-4003-B95F-0431F3F877E5}"/>
              </a:ext>
            </a:extLst>
          </p:cNvPr>
          <p:cNvSpPr>
            <a:spLocks noGrp="1"/>
          </p:cNvSpPr>
          <p:nvPr>
            <p:ph type="body" sz="quarter" idx="24" hasCustomPrompt="1"/>
          </p:nvPr>
        </p:nvSpPr>
        <p:spPr>
          <a:xfrm>
            <a:off x="291508" y="1958975"/>
            <a:ext cx="3747092" cy="1536700"/>
          </a:xfrm>
        </p:spPr>
        <p:txBody>
          <a:bodyPr>
            <a:normAutofit/>
          </a:bodyPr>
          <a:lstStyle>
            <a:lvl1pPr marL="0" indent="0">
              <a:buNone/>
              <a:defRPr sz="2400" b="1">
                <a:solidFill>
                  <a:schemeClr val="tx1"/>
                </a:solidFill>
                <a:latin typeface="Segoe UI" panose="020B0502040204020203" pitchFamily="34" charset="0"/>
                <a:cs typeface="Segoe UI" panose="020B0502040204020203" pitchFamily="34" charset="0"/>
              </a:defRPr>
            </a:lvl1pPr>
          </a:lstStyle>
          <a:p>
            <a:pPr lvl="0"/>
            <a:r>
              <a:rPr lang="en-US" b="1" dirty="0">
                <a:latin typeface="Segoe UI" panose="020B0502040204020203" pitchFamily="34" charset="0"/>
                <a:cs typeface="Segoe UI" panose="020B0502040204020203" pitchFamily="34" charset="0"/>
              </a:rPr>
              <a:t>Write a title here</a:t>
            </a:r>
            <a:endParaRPr lang="en-US" dirty="0"/>
          </a:p>
        </p:txBody>
      </p:sp>
    </p:spTree>
    <p:extLst>
      <p:ext uri="{BB962C8B-B14F-4D97-AF65-F5344CB8AC3E}">
        <p14:creationId xmlns:p14="http://schemas.microsoft.com/office/powerpoint/2010/main" val="31121488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 Mobile Display">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9E34A871-9ACA-4317-822D-9CA86C974977}"/>
              </a:ext>
            </a:extLst>
          </p:cNvPr>
          <p:cNvSpPr>
            <a:spLocks noGrp="1"/>
          </p:cNvSpPr>
          <p:nvPr>
            <p:ph type="sldNum" sz="quarter" idx="12"/>
          </p:nvPr>
        </p:nvSpPr>
        <p:spPr>
          <a:xfrm>
            <a:off x="11542116" y="6356350"/>
            <a:ext cx="374524" cy="365125"/>
          </a:xfrm>
        </p:spPr>
        <p:txBody>
          <a:bodyPr/>
          <a:lstStyle/>
          <a:p>
            <a:fld id="{3F63BA31-2C5A-4FC0-9CCE-95C7ED0DE18B}" type="slidenum">
              <a:rPr lang="en-US" smtClean="0"/>
              <a:pPr/>
              <a:t>‹#›</a:t>
            </a:fld>
            <a:endParaRPr lang="en-US" dirty="0"/>
          </a:p>
        </p:txBody>
      </p:sp>
      <p:sp>
        <p:nvSpPr>
          <p:cNvPr id="6" name="Rectangle 5">
            <a:extLst>
              <a:ext uri="{FF2B5EF4-FFF2-40B4-BE49-F238E27FC236}">
                <a16:creationId xmlns:a16="http://schemas.microsoft.com/office/drawing/2014/main" id="{9A3FFA4E-D974-4C57-B534-1AB11806BD8B}"/>
              </a:ext>
            </a:extLst>
          </p:cNvPr>
          <p:cNvSpPr/>
          <p:nvPr userDrawn="1"/>
        </p:nvSpPr>
        <p:spPr>
          <a:xfrm>
            <a:off x="0" y="1584251"/>
            <a:ext cx="12192000" cy="3678866"/>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itle 1">
            <a:extLst>
              <a:ext uri="{FF2B5EF4-FFF2-40B4-BE49-F238E27FC236}">
                <a16:creationId xmlns:a16="http://schemas.microsoft.com/office/drawing/2014/main" id="{E17F45B6-5F21-4712-83EB-FCDB8D3CA003}"/>
              </a:ext>
            </a:extLst>
          </p:cNvPr>
          <p:cNvSpPr txBox="1">
            <a:spLocks/>
          </p:cNvSpPr>
          <p:nvPr userDrawn="1"/>
        </p:nvSpPr>
        <p:spPr>
          <a:xfrm>
            <a:off x="291509" y="266290"/>
            <a:ext cx="3747091" cy="132859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pPr algn="ctr"/>
            <a:r>
              <a:rPr lang="en-US" sz="2000" dirty="0"/>
              <a:t>Write about your app.</a:t>
            </a:r>
          </a:p>
        </p:txBody>
      </p:sp>
      <p:sp>
        <p:nvSpPr>
          <p:cNvPr id="16" name="Text Placeholder 10">
            <a:extLst>
              <a:ext uri="{FF2B5EF4-FFF2-40B4-BE49-F238E27FC236}">
                <a16:creationId xmlns:a16="http://schemas.microsoft.com/office/drawing/2014/main" id="{66B5F64C-09DE-461E-8402-EC42C096F813}"/>
              </a:ext>
            </a:extLst>
          </p:cNvPr>
          <p:cNvSpPr>
            <a:spLocks noGrp="1"/>
          </p:cNvSpPr>
          <p:nvPr>
            <p:ph type="body" sz="quarter" idx="14"/>
          </p:nvPr>
        </p:nvSpPr>
        <p:spPr>
          <a:xfrm>
            <a:off x="795638" y="6124353"/>
            <a:ext cx="2922687" cy="597122"/>
          </a:xfrm>
        </p:spPr>
        <p:txBody>
          <a:bodyPr>
            <a:normAutofit/>
          </a:bodyPr>
          <a:lstStyle>
            <a:lvl1pPr marL="0" indent="0" algn="ctr">
              <a:buNone/>
              <a:defRPr sz="1400">
                <a:solidFill>
                  <a:schemeClr val="accent6"/>
                </a:solidFill>
                <a:latin typeface="Segoe UI Semilight" panose="020B0402040204020203" pitchFamily="34" charset="0"/>
                <a:cs typeface="Segoe UI Semilight" panose="020B0402040204020203" pitchFamily="34" charset="0"/>
              </a:defRPr>
            </a:lvl1pPr>
            <a:lvl2pPr marL="457200" indent="0">
              <a:buNone/>
              <a:defRPr sz="1800">
                <a:solidFill>
                  <a:schemeClr val="accent6"/>
                </a:solidFill>
              </a:defRPr>
            </a:lvl2pPr>
            <a:lvl3pPr marL="914400" indent="0">
              <a:buNone/>
              <a:defRPr sz="1600">
                <a:solidFill>
                  <a:schemeClr val="accent6"/>
                </a:solidFill>
              </a:defRPr>
            </a:lvl3pPr>
            <a:lvl4pPr marL="1371600" indent="0">
              <a:buNone/>
              <a:defRPr sz="1400">
                <a:solidFill>
                  <a:schemeClr val="accent6"/>
                </a:solidFill>
              </a:defRPr>
            </a:lvl4pPr>
            <a:lvl5pPr marL="1828800" indent="0">
              <a:buNone/>
              <a:defRPr sz="1400">
                <a:solidFill>
                  <a:schemeClr val="accent6"/>
                </a:solidFill>
              </a:defRPr>
            </a:lvl5pPr>
          </a:lstStyle>
          <a:p>
            <a:pPr lvl="0"/>
            <a:r>
              <a:rPr lang="en-US"/>
              <a:t>Click to edit Master text styles</a:t>
            </a:r>
          </a:p>
        </p:txBody>
      </p:sp>
      <p:sp>
        <p:nvSpPr>
          <p:cNvPr id="25" name="Title 1">
            <a:extLst>
              <a:ext uri="{FF2B5EF4-FFF2-40B4-BE49-F238E27FC236}">
                <a16:creationId xmlns:a16="http://schemas.microsoft.com/office/drawing/2014/main" id="{52DEBE28-A32F-4484-847B-CD0CF7E2B26D}"/>
              </a:ext>
            </a:extLst>
          </p:cNvPr>
          <p:cNvSpPr txBox="1">
            <a:spLocks/>
          </p:cNvSpPr>
          <p:nvPr userDrawn="1"/>
        </p:nvSpPr>
        <p:spPr>
          <a:xfrm>
            <a:off x="4222454" y="260974"/>
            <a:ext cx="3747091" cy="132859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pPr algn="ctr"/>
            <a:r>
              <a:rPr lang="en-US" sz="2000" dirty="0"/>
              <a:t>Write about your app.</a:t>
            </a:r>
          </a:p>
        </p:txBody>
      </p:sp>
      <p:sp>
        <p:nvSpPr>
          <p:cNvPr id="26" name="Title 1">
            <a:extLst>
              <a:ext uri="{FF2B5EF4-FFF2-40B4-BE49-F238E27FC236}">
                <a16:creationId xmlns:a16="http://schemas.microsoft.com/office/drawing/2014/main" id="{F91AB101-9C62-4C11-A913-900EC5CAB6C4}"/>
              </a:ext>
            </a:extLst>
          </p:cNvPr>
          <p:cNvSpPr txBox="1">
            <a:spLocks/>
          </p:cNvSpPr>
          <p:nvPr userDrawn="1"/>
        </p:nvSpPr>
        <p:spPr>
          <a:xfrm>
            <a:off x="8153399" y="255658"/>
            <a:ext cx="3747091" cy="132859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pPr algn="ctr"/>
            <a:r>
              <a:rPr lang="en-US" sz="2000" dirty="0"/>
              <a:t>Write about your app.</a:t>
            </a:r>
          </a:p>
        </p:txBody>
      </p:sp>
      <p:pic>
        <p:nvPicPr>
          <p:cNvPr id="8" name="Picture 7" descr="A screen shot of a computer&#10;&#10;Description automatically generated">
            <a:extLst>
              <a:ext uri="{FF2B5EF4-FFF2-40B4-BE49-F238E27FC236}">
                <a16:creationId xmlns:a16="http://schemas.microsoft.com/office/drawing/2014/main" id="{9C8C5561-A3A3-4442-A45F-46EACB4470F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2481" b="12170"/>
          <a:stretch/>
        </p:blipFill>
        <p:spPr>
          <a:xfrm>
            <a:off x="4634657" y="1244009"/>
            <a:ext cx="2922686" cy="4960089"/>
          </a:xfrm>
          <a:prstGeom prst="rect">
            <a:avLst/>
          </a:prstGeom>
        </p:spPr>
      </p:pic>
      <p:pic>
        <p:nvPicPr>
          <p:cNvPr id="27" name="Picture 26" descr="A screen shot of a computer&#10;&#10;Description automatically generated">
            <a:extLst>
              <a:ext uri="{FF2B5EF4-FFF2-40B4-BE49-F238E27FC236}">
                <a16:creationId xmlns:a16="http://schemas.microsoft.com/office/drawing/2014/main" id="{9EE748F8-FE0D-4ECD-B169-85392F0F8D0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2481" b="12170"/>
          <a:stretch/>
        </p:blipFill>
        <p:spPr>
          <a:xfrm>
            <a:off x="8565601" y="1244009"/>
            <a:ext cx="2922686" cy="4960089"/>
          </a:xfrm>
          <a:prstGeom prst="rect">
            <a:avLst/>
          </a:prstGeom>
        </p:spPr>
      </p:pic>
      <p:pic>
        <p:nvPicPr>
          <p:cNvPr id="28" name="Picture 27" descr="A screen shot of a computer&#10;&#10;Description automatically generated">
            <a:extLst>
              <a:ext uri="{FF2B5EF4-FFF2-40B4-BE49-F238E27FC236}">
                <a16:creationId xmlns:a16="http://schemas.microsoft.com/office/drawing/2014/main" id="{1DE9211A-1820-49A3-966E-DF1F9CEAE09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2481" b="12170"/>
          <a:stretch/>
        </p:blipFill>
        <p:spPr>
          <a:xfrm>
            <a:off x="795639" y="1244008"/>
            <a:ext cx="2922686" cy="4960089"/>
          </a:xfrm>
          <a:prstGeom prst="rect">
            <a:avLst/>
          </a:prstGeom>
        </p:spPr>
      </p:pic>
      <p:sp>
        <p:nvSpPr>
          <p:cNvPr id="29" name="Text Placeholder 10">
            <a:extLst>
              <a:ext uri="{FF2B5EF4-FFF2-40B4-BE49-F238E27FC236}">
                <a16:creationId xmlns:a16="http://schemas.microsoft.com/office/drawing/2014/main" id="{F23CD21A-89B4-42C3-8538-50681DA3BC2B}"/>
              </a:ext>
            </a:extLst>
          </p:cNvPr>
          <p:cNvSpPr>
            <a:spLocks noGrp="1"/>
          </p:cNvSpPr>
          <p:nvPr>
            <p:ph type="body" sz="quarter" idx="15"/>
          </p:nvPr>
        </p:nvSpPr>
        <p:spPr>
          <a:xfrm>
            <a:off x="4631586" y="6124353"/>
            <a:ext cx="2922687" cy="597122"/>
          </a:xfrm>
        </p:spPr>
        <p:txBody>
          <a:bodyPr>
            <a:normAutofit/>
          </a:bodyPr>
          <a:lstStyle>
            <a:lvl1pPr marL="0" indent="0" algn="ctr">
              <a:buNone/>
              <a:defRPr sz="1400">
                <a:solidFill>
                  <a:schemeClr val="accent6"/>
                </a:solidFill>
                <a:latin typeface="Segoe UI Semilight" panose="020B0402040204020203" pitchFamily="34" charset="0"/>
                <a:cs typeface="Segoe UI Semilight" panose="020B0402040204020203" pitchFamily="34" charset="0"/>
              </a:defRPr>
            </a:lvl1pPr>
            <a:lvl2pPr marL="457200" indent="0">
              <a:buNone/>
              <a:defRPr sz="1800">
                <a:solidFill>
                  <a:schemeClr val="accent6"/>
                </a:solidFill>
              </a:defRPr>
            </a:lvl2pPr>
            <a:lvl3pPr marL="914400" indent="0">
              <a:buNone/>
              <a:defRPr sz="1600">
                <a:solidFill>
                  <a:schemeClr val="accent6"/>
                </a:solidFill>
              </a:defRPr>
            </a:lvl3pPr>
            <a:lvl4pPr marL="1371600" indent="0">
              <a:buNone/>
              <a:defRPr sz="1400">
                <a:solidFill>
                  <a:schemeClr val="accent6"/>
                </a:solidFill>
              </a:defRPr>
            </a:lvl4pPr>
            <a:lvl5pPr marL="1828800" indent="0">
              <a:buNone/>
              <a:defRPr sz="1400">
                <a:solidFill>
                  <a:schemeClr val="accent6"/>
                </a:solidFill>
              </a:defRPr>
            </a:lvl5pPr>
          </a:lstStyle>
          <a:p>
            <a:pPr lvl="0"/>
            <a:r>
              <a:rPr lang="en-US"/>
              <a:t>Click to edit Master text styles</a:t>
            </a:r>
          </a:p>
        </p:txBody>
      </p:sp>
      <p:sp>
        <p:nvSpPr>
          <p:cNvPr id="30" name="Text Placeholder 10">
            <a:extLst>
              <a:ext uri="{FF2B5EF4-FFF2-40B4-BE49-F238E27FC236}">
                <a16:creationId xmlns:a16="http://schemas.microsoft.com/office/drawing/2014/main" id="{08FDDC88-6387-4DE0-A487-56446872FFF3}"/>
              </a:ext>
            </a:extLst>
          </p:cNvPr>
          <p:cNvSpPr>
            <a:spLocks noGrp="1"/>
          </p:cNvSpPr>
          <p:nvPr>
            <p:ph type="body" sz="quarter" idx="16"/>
          </p:nvPr>
        </p:nvSpPr>
        <p:spPr>
          <a:xfrm>
            <a:off x="8619429" y="6124353"/>
            <a:ext cx="2922687" cy="597122"/>
          </a:xfrm>
        </p:spPr>
        <p:txBody>
          <a:bodyPr>
            <a:normAutofit/>
          </a:bodyPr>
          <a:lstStyle>
            <a:lvl1pPr marL="0" indent="0" algn="ctr">
              <a:buNone/>
              <a:defRPr sz="1400">
                <a:solidFill>
                  <a:schemeClr val="accent6"/>
                </a:solidFill>
                <a:latin typeface="Segoe UI Semilight" panose="020B0402040204020203" pitchFamily="34" charset="0"/>
                <a:cs typeface="Segoe UI Semilight" panose="020B0402040204020203" pitchFamily="34" charset="0"/>
              </a:defRPr>
            </a:lvl1pPr>
            <a:lvl2pPr marL="457200" indent="0">
              <a:buNone/>
              <a:defRPr sz="1800">
                <a:solidFill>
                  <a:schemeClr val="accent6"/>
                </a:solidFill>
              </a:defRPr>
            </a:lvl2pPr>
            <a:lvl3pPr marL="914400" indent="0">
              <a:buNone/>
              <a:defRPr sz="1600">
                <a:solidFill>
                  <a:schemeClr val="accent6"/>
                </a:solidFill>
              </a:defRPr>
            </a:lvl3pPr>
            <a:lvl4pPr marL="1371600" indent="0">
              <a:buNone/>
              <a:defRPr sz="1400">
                <a:solidFill>
                  <a:schemeClr val="accent6"/>
                </a:solidFill>
              </a:defRPr>
            </a:lvl4pPr>
            <a:lvl5pPr marL="1828800" indent="0">
              <a:buNone/>
              <a:defRPr sz="1400">
                <a:solidFill>
                  <a:schemeClr val="accent6"/>
                </a:solidFill>
              </a:defRPr>
            </a:lvl5pPr>
          </a:lstStyle>
          <a:p>
            <a:pPr lvl="0"/>
            <a:r>
              <a:rPr lang="en-US"/>
              <a:t>Click to edit Master text styles</a:t>
            </a:r>
          </a:p>
        </p:txBody>
      </p:sp>
      <p:sp>
        <p:nvSpPr>
          <p:cNvPr id="11" name="Picture Placeholder 10">
            <a:extLst>
              <a:ext uri="{FF2B5EF4-FFF2-40B4-BE49-F238E27FC236}">
                <a16:creationId xmlns:a16="http://schemas.microsoft.com/office/drawing/2014/main" id="{390E9446-5F27-46BD-9F67-464C69802DFB}"/>
              </a:ext>
            </a:extLst>
          </p:cNvPr>
          <p:cNvSpPr>
            <a:spLocks noGrp="1"/>
          </p:cNvSpPr>
          <p:nvPr>
            <p:ph type="pic" sz="quarter" idx="17" hasCustomPrompt="1"/>
          </p:nvPr>
        </p:nvSpPr>
        <p:spPr>
          <a:xfrm>
            <a:off x="1249363" y="2009775"/>
            <a:ext cx="2036762" cy="3397250"/>
          </a:xfrm>
        </p:spPr>
        <p:txBody>
          <a:bodyPr/>
          <a:lstStyle>
            <a:lvl1pPr marL="0" indent="0">
              <a:buNone/>
              <a:defRPr/>
            </a:lvl1pPr>
          </a:lstStyle>
          <a:p>
            <a:r>
              <a:rPr lang="en-US" dirty="0"/>
              <a:t>Insert image</a:t>
            </a:r>
          </a:p>
        </p:txBody>
      </p:sp>
      <p:sp>
        <p:nvSpPr>
          <p:cNvPr id="31" name="Picture Placeholder 10">
            <a:extLst>
              <a:ext uri="{FF2B5EF4-FFF2-40B4-BE49-F238E27FC236}">
                <a16:creationId xmlns:a16="http://schemas.microsoft.com/office/drawing/2014/main" id="{266259ED-C861-49D9-B6A7-9B3F7FC931B9}"/>
              </a:ext>
            </a:extLst>
          </p:cNvPr>
          <p:cNvSpPr>
            <a:spLocks noGrp="1"/>
          </p:cNvSpPr>
          <p:nvPr>
            <p:ph type="pic" sz="quarter" idx="18" hasCustomPrompt="1"/>
          </p:nvPr>
        </p:nvSpPr>
        <p:spPr>
          <a:xfrm>
            <a:off x="5074548" y="2020111"/>
            <a:ext cx="2036762" cy="3397250"/>
          </a:xfrm>
        </p:spPr>
        <p:txBody>
          <a:bodyPr/>
          <a:lstStyle>
            <a:lvl1pPr marL="0" indent="0">
              <a:buNone/>
              <a:defRPr/>
            </a:lvl1pPr>
          </a:lstStyle>
          <a:p>
            <a:r>
              <a:rPr lang="en-US" dirty="0"/>
              <a:t>Insert image</a:t>
            </a:r>
          </a:p>
        </p:txBody>
      </p:sp>
      <p:sp>
        <p:nvSpPr>
          <p:cNvPr id="32" name="Picture Placeholder 10">
            <a:extLst>
              <a:ext uri="{FF2B5EF4-FFF2-40B4-BE49-F238E27FC236}">
                <a16:creationId xmlns:a16="http://schemas.microsoft.com/office/drawing/2014/main" id="{384D823F-1483-45A9-A38A-D901F5F30D12}"/>
              </a:ext>
            </a:extLst>
          </p:cNvPr>
          <p:cNvSpPr>
            <a:spLocks noGrp="1"/>
          </p:cNvSpPr>
          <p:nvPr>
            <p:ph type="pic" sz="quarter" idx="19" hasCustomPrompt="1"/>
          </p:nvPr>
        </p:nvSpPr>
        <p:spPr>
          <a:xfrm>
            <a:off x="9008563" y="2018341"/>
            <a:ext cx="2036762" cy="3397250"/>
          </a:xfrm>
        </p:spPr>
        <p:txBody>
          <a:bodyPr/>
          <a:lstStyle>
            <a:lvl1pPr marL="0" indent="0">
              <a:buNone/>
              <a:defRPr/>
            </a:lvl1pPr>
          </a:lstStyle>
          <a:p>
            <a:r>
              <a:rPr lang="en-US" dirty="0"/>
              <a:t>Insert image</a:t>
            </a:r>
          </a:p>
        </p:txBody>
      </p:sp>
      <p:sp>
        <p:nvSpPr>
          <p:cNvPr id="33" name="Text Placeholder 10">
            <a:extLst>
              <a:ext uri="{FF2B5EF4-FFF2-40B4-BE49-F238E27FC236}">
                <a16:creationId xmlns:a16="http://schemas.microsoft.com/office/drawing/2014/main" id="{4EFAC437-D6D8-42CA-BBC8-CB1BD8D5FB20}"/>
              </a:ext>
            </a:extLst>
          </p:cNvPr>
          <p:cNvSpPr>
            <a:spLocks noGrp="1"/>
          </p:cNvSpPr>
          <p:nvPr>
            <p:ph type="body" sz="quarter" idx="20"/>
          </p:nvPr>
        </p:nvSpPr>
        <p:spPr>
          <a:xfrm rot="16200000">
            <a:off x="-939635" y="3238231"/>
            <a:ext cx="3672743" cy="386045"/>
          </a:xfrm>
        </p:spPr>
        <p:txBody>
          <a:bodyPr>
            <a:normAutofit/>
          </a:bodyPr>
          <a:lstStyle>
            <a:lvl1pPr marL="0" indent="0" algn="ctr">
              <a:buNone/>
              <a:defRPr sz="1200">
                <a:solidFill>
                  <a:schemeClr val="accent6"/>
                </a:solidFill>
                <a:latin typeface="Segoe UI Semilight" panose="020B0402040204020203" pitchFamily="34" charset="0"/>
                <a:cs typeface="Segoe UI Semilight" panose="020B0402040204020203" pitchFamily="34" charset="0"/>
              </a:defRPr>
            </a:lvl1pPr>
            <a:lvl2pPr marL="457200" indent="0">
              <a:buNone/>
              <a:defRPr sz="1800">
                <a:solidFill>
                  <a:schemeClr val="accent6"/>
                </a:solidFill>
              </a:defRPr>
            </a:lvl2pPr>
            <a:lvl3pPr marL="914400" indent="0">
              <a:buNone/>
              <a:defRPr sz="1600">
                <a:solidFill>
                  <a:schemeClr val="accent6"/>
                </a:solidFill>
              </a:defRPr>
            </a:lvl3pPr>
            <a:lvl4pPr marL="1371600" indent="0">
              <a:buNone/>
              <a:defRPr sz="1400">
                <a:solidFill>
                  <a:schemeClr val="accent6"/>
                </a:solidFill>
              </a:defRPr>
            </a:lvl4pPr>
            <a:lvl5pPr marL="1828800" indent="0">
              <a:buNone/>
              <a:defRPr sz="1400">
                <a:solidFill>
                  <a:schemeClr val="accent6"/>
                </a:solidFill>
              </a:defRPr>
            </a:lvl5pPr>
          </a:lstStyle>
          <a:p>
            <a:pPr lvl="0"/>
            <a:r>
              <a:rPr lang="en-US"/>
              <a:t>Click to edit Master text styles</a:t>
            </a:r>
          </a:p>
        </p:txBody>
      </p:sp>
      <p:sp>
        <p:nvSpPr>
          <p:cNvPr id="34" name="Text Placeholder 10">
            <a:extLst>
              <a:ext uri="{FF2B5EF4-FFF2-40B4-BE49-F238E27FC236}">
                <a16:creationId xmlns:a16="http://schemas.microsoft.com/office/drawing/2014/main" id="{B3350AE3-771D-48CA-8A7A-30083F0BF539}"/>
              </a:ext>
            </a:extLst>
          </p:cNvPr>
          <p:cNvSpPr>
            <a:spLocks noGrp="1"/>
          </p:cNvSpPr>
          <p:nvPr>
            <p:ph type="body" sz="quarter" idx="21"/>
          </p:nvPr>
        </p:nvSpPr>
        <p:spPr>
          <a:xfrm rot="16200000">
            <a:off x="2890211" y="3223092"/>
            <a:ext cx="3672743" cy="386045"/>
          </a:xfrm>
        </p:spPr>
        <p:txBody>
          <a:bodyPr>
            <a:normAutofit/>
          </a:bodyPr>
          <a:lstStyle>
            <a:lvl1pPr marL="0" indent="0" algn="ctr">
              <a:buNone/>
              <a:defRPr sz="1200">
                <a:solidFill>
                  <a:schemeClr val="accent6"/>
                </a:solidFill>
                <a:latin typeface="Segoe UI Semilight" panose="020B0402040204020203" pitchFamily="34" charset="0"/>
                <a:cs typeface="Segoe UI Semilight" panose="020B0402040204020203" pitchFamily="34" charset="0"/>
              </a:defRPr>
            </a:lvl1pPr>
            <a:lvl2pPr marL="457200" indent="0">
              <a:buNone/>
              <a:defRPr sz="1800">
                <a:solidFill>
                  <a:schemeClr val="accent6"/>
                </a:solidFill>
              </a:defRPr>
            </a:lvl2pPr>
            <a:lvl3pPr marL="914400" indent="0">
              <a:buNone/>
              <a:defRPr sz="1600">
                <a:solidFill>
                  <a:schemeClr val="accent6"/>
                </a:solidFill>
              </a:defRPr>
            </a:lvl3pPr>
            <a:lvl4pPr marL="1371600" indent="0">
              <a:buNone/>
              <a:defRPr sz="1400">
                <a:solidFill>
                  <a:schemeClr val="accent6"/>
                </a:solidFill>
              </a:defRPr>
            </a:lvl4pPr>
            <a:lvl5pPr marL="1828800" indent="0">
              <a:buNone/>
              <a:defRPr sz="1400">
                <a:solidFill>
                  <a:schemeClr val="accent6"/>
                </a:solidFill>
              </a:defRPr>
            </a:lvl5pPr>
          </a:lstStyle>
          <a:p>
            <a:pPr lvl="0"/>
            <a:r>
              <a:rPr lang="en-US"/>
              <a:t>Click to edit Master text styles</a:t>
            </a:r>
          </a:p>
        </p:txBody>
      </p:sp>
      <p:sp>
        <p:nvSpPr>
          <p:cNvPr id="35" name="Text Placeholder 10">
            <a:extLst>
              <a:ext uri="{FF2B5EF4-FFF2-40B4-BE49-F238E27FC236}">
                <a16:creationId xmlns:a16="http://schemas.microsoft.com/office/drawing/2014/main" id="{D84E4389-216F-480C-9179-AB0983A4A1ED}"/>
              </a:ext>
            </a:extLst>
          </p:cNvPr>
          <p:cNvSpPr>
            <a:spLocks noGrp="1"/>
          </p:cNvSpPr>
          <p:nvPr>
            <p:ph type="body" sz="quarter" idx="22"/>
          </p:nvPr>
        </p:nvSpPr>
        <p:spPr>
          <a:xfrm rot="16200000">
            <a:off x="6814012" y="3244355"/>
            <a:ext cx="3672743" cy="386045"/>
          </a:xfrm>
        </p:spPr>
        <p:txBody>
          <a:bodyPr>
            <a:normAutofit/>
          </a:bodyPr>
          <a:lstStyle>
            <a:lvl1pPr marL="0" indent="0" algn="ctr">
              <a:buNone/>
              <a:defRPr sz="1200">
                <a:solidFill>
                  <a:schemeClr val="accent6"/>
                </a:solidFill>
                <a:latin typeface="Segoe UI Semilight" panose="020B0402040204020203" pitchFamily="34" charset="0"/>
                <a:cs typeface="Segoe UI Semilight" panose="020B0402040204020203" pitchFamily="34" charset="0"/>
              </a:defRPr>
            </a:lvl1pPr>
            <a:lvl2pPr marL="457200" indent="0">
              <a:buNone/>
              <a:defRPr sz="1800">
                <a:solidFill>
                  <a:schemeClr val="accent6"/>
                </a:solidFill>
              </a:defRPr>
            </a:lvl2pPr>
            <a:lvl3pPr marL="914400" indent="0">
              <a:buNone/>
              <a:defRPr sz="1600">
                <a:solidFill>
                  <a:schemeClr val="accent6"/>
                </a:solidFill>
              </a:defRPr>
            </a:lvl3pPr>
            <a:lvl4pPr marL="1371600" indent="0">
              <a:buNone/>
              <a:defRPr sz="1400">
                <a:solidFill>
                  <a:schemeClr val="accent6"/>
                </a:solidFill>
              </a:defRPr>
            </a:lvl4pPr>
            <a:lvl5pPr marL="1828800" indent="0">
              <a:buNone/>
              <a:defRPr sz="1400">
                <a:solidFill>
                  <a:schemeClr val="accent6"/>
                </a:solidFill>
              </a:defRPr>
            </a:lvl5pPr>
          </a:lstStyle>
          <a:p>
            <a:pPr lvl="0"/>
            <a:r>
              <a:rPr lang="en-US"/>
              <a:t>Click to edit Master text styles</a:t>
            </a:r>
          </a:p>
        </p:txBody>
      </p:sp>
    </p:spTree>
    <p:extLst>
      <p:ext uri="{BB962C8B-B14F-4D97-AF65-F5344CB8AC3E}">
        <p14:creationId xmlns:p14="http://schemas.microsoft.com/office/powerpoint/2010/main" val="1030793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ig mobile sta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CC7358A-9B72-4B8C-83B9-D53E11CBABD0}"/>
              </a:ext>
            </a:extLst>
          </p:cNvPr>
          <p:cNvSpPr/>
          <p:nvPr userDrawn="1"/>
        </p:nvSpPr>
        <p:spPr>
          <a:xfrm>
            <a:off x="388088" y="365126"/>
            <a:ext cx="11430000" cy="6127748"/>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635DE7B-5240-44AE-8D74-E2964F739F6D}"/>
              </a:ext>
            </a:extLst>
          </p:cNvPr>
          <p:cNvSpPr>
            <a:spLocks noGrp="1"/>
          </p:cNvSpPr>
          <p:nvPr>
            <p:ph type="title"/>
          </p:nvPr>
        </p:nvSpPr>
        <p:spPr>
          <a:xfrm>
            <a:off x="811033" y="858740"/>
            <a:ext cx="2870421" cy="1319917"/>
          </a:xfrm>
        </p:spPr>
        <p:txBody>
          <a:bodyPr>
            <a:normAutofit/>
          </a:bodyPr>
          <a:lstStyle>
            <a:lvl1pPr>
              <a:defRPr sz="2800"/>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D46946A8-A5D3-4BC9-9F21-5D6AC2724168}"/>
              </a:ext>
            </a:extLst>
          </p:cNvPr>
          <p:cNvSpPr>
            <a:spLocks noGrp="1"/>
          </p:cNvSpPr>
          <p:nvPr>
            <p:ph type="dt" sz="half" idx="10"/>
          </p:nvPr>
        </p:nvSpPr>
        <p:spPr/>
        <p:txBody>
          <a:bodyPr/>
          <a:lstStyle/>
          <a:p>
            <a:fld id="{FC352CDD-1586-4BDD-AC85-DCED4F50421B}" type="datetimeFigureOut">
              <a:rPr lang="en-US" smtClean="0"/>
              <a:pPr/>
              <a:t>9/25/2024</a:t>
            </a:fld>
            <a:endParaRPr lang="en-US" dirty="0"/>
          </a:p>
        </p:txBody>
      </p:sp>
      <p:sp>
        <p:nvSpPr>
          <p:cNvPr id="4" name="Footer Placeholder 3">
            <a:extLst>
              <a:ext uri="{FF2B5EF4-FFF2-40B4-BE49-F238E27FC236}">
                <a16:creationId xmlns:a16="http://schemas.microsoft.com/office/drawing/2014/main" id="{49D29AA3-AE3D-476B-9BD5-C3BD2CDE15D0}"/>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5E26A980-CBD5-4C9A-997B-3A07FE6E1CA7}"/>
              </a:ext>
            </a:extLst>
          </p:cNvPr>
          <p:cNvSpPr>
            <a:spLocks noGrp="1"/>
          </p:cNvSpPr>
          <p:nvPr>
            <p:ph type="sldNum" sz="quarter" idx="12"/>
          </p:nvPr>
        </p:nvSpPr>
        <p:spPr/>
        <p:txBody>
          <a:bodyPr/>
          <a:lstStyle/>
          <a:p>
            <a:fld id="{3F63BA31-2C5A-4FC0-9CCE-95C7ED0DE18B}" type="slidenum">
              <a:rPr lang="en-US" smtClean="0"/>
              <a:pPr/>
              <a:t>‹#›</a:t>
            </a:fld>
            <a:endParaRPr lang="en-US" dirty="0"/>
          </a:p>
        </p:txBody>
      </p:sp>
      <p:pic>
        <p:nvPicPr>
          <p:cNvPr id="7" name="Picture 6" descr="A screen shot of a computer&#10;&#10;Description automatically generated">
            <a:extLst>
              <a:ext uri="{FF2B5EF4-FFF2-40B4-BE49-F238E27FC236}">
                <a16:creationId xmlns:a16="http://schemas.microsoft.com/office/drawing/2014/main" id="{B28D388A-CA19-486C-80F1-75E3C582D3F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2481" b="31644"/>
          <a:stretch/>
        </p:blipFill>
        <p:spPr>
          <a:xfrm>
            <a:off x="3371308" y="1"/>
            <a:ext cx="5449384" cy="6858000"/>
          </a:xfrm>
          <a:prstGeom prst="rect">
            <a:avLst/>
          </a:prstGeom>
        </p:spPr>
      </p:pic>
      <p:sp>
        <p:nvSpPr>
          <p:cNvPr id="9" name="Picture Placeholder 8">
            <a:extLst>
              <a:ext uri="{FF2B5EF4-FFF2-40B4-BE49-F238E27FC236}">
                <a16:creationId xmlns:a16="http://schemas.microsoft.com/office/drawing/2014/main" id="{BBE8EA8F-B3B8-4DB4-908C-2EC7F5187D05}"/>
              </a:ext>
            </a:extLst>
          </p:cNvPr>
          <p:cNvSpPr>
            <a:spLocks noGrp="1"/>
          </p:cNvSpPr>
          <p:nvPr>
            <p:ph type="pic" sz="quarter" idx="13"/>
          </p:nvPr>
        </p:nvSpPr>
        <p:spPr>
          <a:xfrm>
            <a:off x="4198938" y="1416050"/>
            <a:ext cx="3808412" cy="5441950"/>
          </a:xfrm>
        </p:spPr>
        <p:txBody>
          <a:bodyPr/>
          <a:lstStyle/>
          <a:p>
            <a:r>
              <a:rPr lang="en-US"/>
              <a:t>Click icon to add picture</a:t>
            </a:r>
          </a:p>
        </p:txBody>
      </p:sp>
      <p:sp>
        <p:nvSpPr>
          <p:cNvPr id="11" name="Text Placeholder 10">
            <a:extLst>
              <a:ext uri="{FF2B5EF4-FFF2-40B4-BE49-F238E27FC236}">
                <a16:creationId xmlns:a16="http://schemas.microsoft.com/office/drawing/2014/main" id="{37D69918-4D97-430B-BFD5-C105FC446A77}"/>
              </a:ext>
            </a:extLst>
          </p:cNvPr>
          <p:cNvSpPr>
            <a:spLocks noGrp="1"/>
          </p:cNvSpPr>
          <p:nvPr>
            <p:ph type="body" sz="quarter" idx="14"/>
          </p:nvPr>
        </p:nvSpPr>
        <p:spPr>
          <a:xfrm>
            <a:off x="811213" y="2314575"/>
            <a:ext cx="2870200" cy="3600450"/>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2" name="Rectangle 11">
            <a:extLst>
              <a:ext uri="{FF2B5EF4-FFF2-40B4-BE49-F238E27FC236}">
                <a16:creationId xmlns:a16="http://schemas.microsoft.com/office/drawing/2014/main" id="{3759B488-FB4A-46BC-96C2-A3AB3D2B2316}"/>
              </a:ext>
            </a:extLst>
          </p:cNvPr>
          <p:cNvSpPr/>
          <p:nvPr userDrawn="1"/>
        </p:nvSpPr>
        <p:spPr>
          <a:xfrm>
            <a:off x="9054353" y="721659"/>
            <a:ext cx="2139576" cy="256032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7976402-6521-4D24-BCA9-8D168ABC3072}"/>
              </a:ext>
            </a:extLst>
          </p:cNvPr>
          <p:cNvSpPr/>
          <p:nvPr userDrawn="1"/>
        </p:nvSpPr>
        <p:spPr>
          <a:xfrm>
            <a:off x="9054353" y="3539004"/>
            <a:ext cx="2139576" cy="256032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14">
            <a:extLst>
              <a:ext uri="{FF2B5EF4-FFF2-40B4-BE49-F238E27FC236}">
                <a16:creationId xmlns:a16="http://schemas.microsoft.com/office/drawing/2014/main" id="{E9EE8F37-B25E-45E1-A028-43A9BA8E2616}"/>
              </a:ext>
            </a:extLst>
          </p:cNvPr>
          <p:cNvSpPr>
            <a:spLocks noGrp="1"/>
          </p:cNvSpPr>
          <p:nvPr>
            <p:ph type="body" sz="quarter" idx="15" hasCustomPrompt="1"/>
          </p:nvPr>
        </p:nvSpPr>
        <p:spPr>
          <a:xfrm>
            <a:off x="9055100" y="722313"/>
            <a:ext cx="2138363" cy="509587"/>
          </a:xfrm>
        </p:spPr>
        <p:txBody>
          <a:bodyPr/>
          <a:lstStyle>
            <a:lvl1pPr marL="0" indent="0" algn="ctr">
              <a:buNone/>
              <a:defRPr>
                <a:solidFill>
                  <a:schemeClr val="bg2"/>
                </a:solidFill>
              </a:defRPr>
            </a:lvl1pPr>
            <a:lvl2pPr marL="457200" indent="0">
              <a:buNone/>
              <a:defRPr>
                <a:solidFill>
                  <a:schemeClr val="bg2"/>
                </a:solidFill>
              </a:defRPr>
            </a:lvl2pPr>
            <a:lvl3pPr marL="914400" indent="0">
              <a:buNone/>
              <a:defRPr>
                <a:solidFill>
                  <a:schemeClr val="bg2"/>
                </a:solidFill>
              </a:defRPr>
            </a:lvl3pPr>
            <a:lvl4pPr marL="1371600" indent="0">
              <a:buNone/>
              <a:defRPr>
                <a:solidFill>
                  <a:schemeClr val="bg2"/>
                </a:solidFill>
              </a:defRPr>
            </a:lvl4pPr>
            <a:lvl5pPr marL="1828800" indent="0">
              <a:buNone/>
              <a:defRPr>
                <a:solidFill>
                  <a:schemeClr val="bg2"/>
                </a:solidFill>
              </a:defRPr>
            </a:lvl5pPr>
          </a:lstStyle>
          <a:p>
            <a:pPr lvl="0"/>
            <a:r>
              <a:rPr lang="en-US" dirty="0"/>
              <a:t>Title</a:t>
            </a:r>
          </a:p>
        </p:txBody>
      </p:sp>
      <p:sp>
        <p:nvSpPr>
          <p:cNvPr id="16" name="Text Placeholder 14">
            <a:extLst>
              <a:ext uri="{FF2B5EF4-FFF2-40B4-BE49-F238E27FC236}">
                <a16:creationId xmlns:a16="http://schemas.microsoft.com/office/drawing/2014/main" id="{BCD84D39-4E5C-45CC-A52F-B869C10B6507}"/>
              </a:ext>
            </a:extLst>
          </p:cNvPr>
          <p:cNvSpPr>
            <a:spLocks noGrp="1"/>
          </p:cNvSpPr>
          <p:nvPr>
            <p:ph type="body" sz="quarter" idx="16" hasCustomPrompt="1"/>
          </p:nvPr>
        </p:nvSpPr>
        <p:spPr>
          <a:xfrm>
            <a:off x="9054353" y="3543107"/>
            <a:ext cx="2138363" cy="509587"/>
          </a:xfrm>
        </p:spPr>
        <p:txBody>
          <a:bodyPr/>
          <a:lstStyle>
            <a:lvl1pPr marL="0" indent="0" algn="ctr">
              <a:buNone/>
              <a:defRPr>
                <a:solidFill>
                  <a:schemeClr val="bg2"/>
                </a:solidFill>
              </a:defRPr>
            </a:lvl1pPr>
            <a:lvl2pPr marL="457200" indent="0">
              <a:buNone/>
              <a:defRPr>
                <a:solidFill>
                  <a:schemeClr val="bg2"/>
                </a:solidFill>
              </a:defRPr>
            </a:lvl2pPr>
            <a:lvl3pPr marL="914400" indent="0">
              <a:buNone/>
              <a:defRPr>
                <a:solidFill>
                  <a:schemeClr val="bg2"/>
                </a:solidFill>
              </a:defRPr>
            </a:lvl3pPr>
            <a:lvl4pPr marL="1371600" indent="0">
              <a:buNone/>
              <a:defRPr>
                <a:solidFill>
                  <a:schemeClr val="bg2"/>
                </a:solidFill>
              </a:defRPr>
            </a:lvl4pPr>
            <a:lvl5pPr marL="1828800" indent="0">
              <a:buNone/>
              <a:defRPr>
                <a:solidFill>
                  <a:schemeClr val="bg2"/>
                </a:solidFill>
              </a:defRPr>
            </a:lvl5pPr>
          </a:lstStyle>
          <a:p>
            <a:pPr lvl="0"/>
            <a:r>
              <a:rPr lang="en-US" dirty="0"/>
              <a:t>Title</a:t>
            </a:r>
          </a:p>
        </p:txBody>
      </p:sp>
      <p:sp>
        <p:nvSpPr>
          <p:cNvPr id="17" name="Text Placeholder 14">
            <a:extLst>
              <a:ext uri="{FF2B5EF4-FFF2-40B4-BE49-F238E27FC236}">
                <a16:creationId xmlns:a16="http://schemas.microsoft.com/office/drawing/2014/main" id="{D97F5582-B39A-47CC-BE39-BAA95AF15A9B}"/>
              </a:ext>
            </a:extLst>
          </p:cNvPr>
          <p:cNvSpPr>
            <a:spLocks noGrp="1"/>
          </p:cNvSpPr>
          <p:nvPr>
            <p:ph type="body" sz="quarter" idx="17" hasCustomPrompt="1"/>
          </p:nvPr>
        </p:nvSpPr>
        <p:spPr>
          <a:xfrm>
            <a:off x="9054352" y="1241683"/>
            <a:ext cx="2138363" cy="879964"/>
          </a:xfrm>
        </p:spPr>
        <p:txBody>
          <a:bodyPr anchor="ctr">
            <a:normAutofit/>
          </a:bodyPr>
          <a:lstStyle>
            <a:lvl1pPr marL="0" indent="0" algn="ctr">
              <a:buNone/>
              <a:defRPr sz="3200">
                <a:solidFill>
                  <a:schemeClr val="bg2"/>
                </a:solidFill>
                <a:latin typeface="Segoe UI Black" panose="020B0A02040204020203" pitchFamily="34" charset="0"/>
                <a:ea typeface="Segoe UI Black" panose="020B0A02040204020203" pitchFamily="34" charset="0"/>
                <a:cs typeface="Segoe UI Black" panose="020B0A02040204020203" pitchFamily="34" charset="0"/>
              </a:defRPr>
            </a:lvl1pPr>
            <a:lvl2pPr marL="457200" indent="0">
              <a:buNone/>
              <a:defRPr>
                <a:solidFill>
                  <a:schemeClr val="bg2"/>
                </a:solidFill>
              </a:defRPr>
            </a:lvl2pPr>
            <a:lvl3pPr marL="914400" indent="0">
              <a:buNone/>
              <a:defRPr>
                <a:solidFill>
                  <a:schemeClr val="bg2"/>
                </a:solidFill>
              </a:defRPr>
            </a:lvl3pPr>
            <a:lvl4pPr marL="1371600" indent="0">
              <a:buNone/>
              <a:defRPr>
                <a:solidFill>
                  <a:schemeClr val="bg2"/>
                </a:solidFill>
              </a:defRPr>
            </a:lvl4pPr>
            <a:lvl5pPr marL="1828800" indent="0">
              <a:buNone/>
              <a:defRPr>
                <a:solidFill>
                  <a:schemeClr val="bg2"/>
                </a:solidFill>
              </a:defRPr>
            </a:lvl5pPr>
          </a:lstStyle>
          <a:p>
            <a:pPr lvl="0"/>
            <a:r>
              <a:rPr lang="en-US" dirty="0"/>
              <a:t>Stat</a:t>
            </a:r>
          </a:p>
        </p:txBody>
      </p:sp>
      <p:sp>
        <p:nvSpPr>
          <p:cNvPr id="18" name="Text Placeholder 14">
            <a:extLst>
              <a:ext uri="{FF2B5EF4-FFF2-40B4-BE49-F238E27FC236}">
                <a16:creationId xmlns:a16="http://schemas.microsoft.com/office/drawing/2014/main" id="{6EC99F8D-2C51-46AB-BD5D-7DDA164558EE}"/>
              </a:ext>
            </a:extLst>
          </p:cNvPr>
          <p:cNvSpPr>
            <a:spLocks noGrp="1"/>
          </p:cNvSpPr>
          <p:nvPr>
            <p:ph type="body" sz="quarter" idx="18" hasCustomPrompt="1"/>
          </p:nvPr>
        </p:nvSpPr>
        <p:spPr>
          <a:xfrm>
            <a:off x="9054352" y="2105486"/>
            <a:ext cx="2138363" cy="1176492"/>
          </a:xfrm>
        </p:spPr>
        <p:txBody>
          <a:bodyPr anchor="ctr">
            <a:normAutofit/>
          </a:bodyPr>
          <a:lstStyle>
            <a:lvl1pPr marL="0" indent="0" algn="ctr">
              <a:buNone/>
              <a:defRPr sz="1600">
                <a:solidFill>
                  <a:schemeClr val="bg2"/>
                </a:solidFill>
                <a:latin typeface="Segoe UI Semilight" panose="020B0402040204020203" pitchFamily="34" charset="0"/>
                <a:ea typeface="Segoe UI Black" panose="020B0A02040204020203" pitchFamily="34" charset="0"/>
                <a:cs typeface="Segoe UI Semilight" panose="020B0402040204020203" pitchFamily="34" charset="0"/>
              </a:defRPr>
            </a:lvl1pPr>
            <a:lvl2pPr marL="457200" indent="0">
              <a:buNone/>
              <a:defRPr>
                <a:solidFill>
                  <a:schemeClr val="bg2"/>
                </a:solidFill>
              </a:defRPr>
            </a:lvl2pPr>
            <a:lvl3pPr marL="914400" indent="0">
              <a:buNone/>
              <a:defRPr>
                <a:solidFill>
                  <a:schemeClr val="bg2"/>
                </a:solidFill>
              </a:defRPr>
            </a:lvl3pPr>
            <a:lvl4pPr marL="1371600" indent="0">
              <a:buNone/>
              <a:defRPr>
                <a:solidFill>
                  <a:schemeClr val="bg2"/>
                </a:solidFill>
              </a:defRPr>
            </a:lvl4pPr>
            <a:lvl5pPr marL="1828800" indent="0">
              <a:buNone/>
              <a:defRPr>
                <a:solidFill>
                  <a:schemeClr val="bg2"/>
                </a:solidFill>
              </a:defRPr>
            </a:lvl5pPr>
          </a:lstStyle>
          <a:p>
            <a:pPr lvl="0"/>
            <a:r>
              <a:rPr lang="en-US" dirty="0"/>
              <a:t>Details</a:t>
            </a:r>
          </a:p>
        </p:txBody>
      </p:sp>
      <p:sp>
        <p:nvSpPr>
          <p:cNvPr id="19" name="Text Placeholder 14">
            <a:extLst>
              <a:ext uri="{FF2B5EF4-FFF2-40B4-BE49-F238E27FC236}">
                <a16:creationId xmlns:a16="http://schemas.microsoft.com/office/drawing/2014/main" id="{42028C5C-574A-49E8-B0AA-3CEF63791609}"/>
              </a:ext>
            </a:extLst>
          </p:cNvPr>
          <p:cNvSpPr>
            <a:spLocks noGrp="1"/>
          </p:cNvSpPr>
          <p:nvPr>
            <p:ph type="body" sz="quarter" idx="19" hasCustomPrompt="1"/>
          </p:nvPr>
        </p:nvSpPr>
        <p:spPr>
          <a:xfrm>
            <a:off x="9053140" y="4057451"/>
            <a:ext cx="2138363" cy="879964"/>
          </a:xfrm>
        </p:spPr>
        <p:txBody>
          <a:bodyPr anchor="ctr">
            <a:normAutofit/>
          </a:bodyPr>
          <a:lstStyle>
            <a:lvl1pPr marL="0" indent="0" algn="ctr">
              <a:buNone/>
              <a:defRPr sz="3200">
                <a:solidFill>
                  <a:schemeClr val="bg2"/>
                </a:solidFill>
                <a:latin typeface="Segoe UI Black" panose="020B0A02040204020203" pitchFamily="34" charset="0"/>
                <a:ea typeface="Segoe UI Black" panose="020B0A02040204020203" pitchFamily="34" charset="0"/>
                <a:cs typeface="Segoe UI Black" panose="020B0A02040204020203" pitchFamily="34" charset="0"/>
              </a:defRPr>
            </a:lvl1pPr>
            <a:lvl2pPr marL="457200" indent="0">
              <a:buNone/>
              <a:defRPr>
                <a:solidFill>
                  <a:schemeClr val="bg2"/>
                </a:solidFill>
              </a:defRPr>
            </a:lvl2pPr>
            <a:lvl3pPr marL="914400" indent="0">
              <a:buNone/>
              <a:defRPr>
                <a:solidFill>
                  <a:schemeClr val="bg2"/>
                </a:solidFill>
              </a:defRPr>
            </a:lvl3pPr>
            <a:lvl4pPr marL="1371600" indent="0">
              <a:buNone/>
              <a:defRPr>
                <a:solidFill>
                  <a:schemeClr val="bg2"/>
                </a:solidFill>
              </a:defRPr>
            </a:lvl4pPr>
            <a:lvl5pPr marL="1828800" indent="0">
              <a:buNone/>
              <a:defRPr>
                <a:solidFill>
                  <a:schemeClr val="bg2"/>
                </a:solidFill>
              </a:defRPr>
            </a:lvl5pPr>
          </a:lstStyle>
          <a:p>
            <a:pPr lvl="0"/>
            <a:r>
              <a:rPr lang="en-US" dirty="0"/>
              <a:t>Stat</a:t>
            </a:r>
          </a:p>
        </p:txBody>
      </p:sp>
      <p:sp>
        <p:nvSpPr>
          <p:cNvPr id="20" name="Text Placeholder 14">
            <a:extLst>
              <a:ext uri="{FF2B5EF4-FFF2-40B4-BE49-F238E27FC236}">
                <a16:creationId xmlns:a16="http://schemas.microsoft.com/office/drawing/2014/main" id="{BC70CE61-97E0-4BD8-A967-A47416C2A8B7}"/>
              </a:ext>
            </a:extLst>
          </p:cNvPr>
          <p:cNvSpPr>
            <a:spLocks noGrp="1"/>
          </p:cNvSpPr>
          <p:nvPr>
            <p:ph type="body" sz="quarter" idx="20" hasCustomPrompt="1"/>
          </p:nvPr>
        </p:nvSpPr>
        <p:spPr>
          <a:xfrm>
            <a:off x="9053140" y="4921254"/>
            <a:ext cx="2138363" cy="1176492"/>
          </a:xfrm>
        </p:spPr>
        <p:txBody>
          <a:bodyPr anchor="ctr">
            <a:normAutofit/>
          </a:bodyPr>
          <a:lstStyle>
            <a:lvl1pPr marL="0" indent="0" algn="ctr">
              <a:buNone/>
              <a:defRPr sz="1600">
                <a:solidFill>
                  <a:schemeClr val="bg2"/>
                </a:solidFill>
                <a:latin typeface="Segoe UI Semilight" panose="020B0402040204020203" pitchFamily="34" charset="0"/>
                <a:ea typeface="Segoe UI Black" panose="020B0A02040204020203" pitchFamily="34" charset="0"/>
                <a:cs typeface="Segoe UI Semilight" panose="020B0402040204020203" pitchFamily="34" charset="0"/>
              </a:defRPr>
            </a:lvl1pPr>
            <a:lvl2pPr marL="457200" indent="0">
              <a:buNone/>
              <a:defRPr>
                <a:solidFill>
                  <a:schemeClr val="bg2"/>
                </a:solidFill>
              </a:defRPr>
            </a:lvl2pPr>
            <a:lvl3pPr marL="914400" indent="0">
              <a:buNone/>
              <a:defRPr>
                <a:solidFill>
                  <a:schemeClr val="bg2"/>
                </a:solidFill>
              </a:defRPr>
            </a:lvl3pPr>
            <a:lvl4pPr marL="1371600" indent="0">
              <a:buNone/>
              <a:defRPr>
                <a:solidFill>
                  <a:schemeClr val="bg2"/>
                </a:solidFill>
              </a:defRPr>
            </a:lvl4pPr>
            <a:lvl5pPr marL="1828800" indent="0">
              <a:buNone/>
              <a:defRPr>
                <a:solidFill>
                  <a:schemeClr val="bg2"/>
                </a:solidFill>
              </a:defRPr>
            </a:lvl5pPr>
          </a:lstStyle>
          <a:p>
            <a:pPr lvl="0"/>
            <a:r>
              <a:rPr lang="en-US" dirty="0"/>
              <a:t>Details</a:t>
            </a:r>
          </a:p>
        </p:txBody>
      </p:sp>
    </p:spTree>
    <p:extLst>
      <p:ext uri="{BB962C8B-B14F-4D97-AF65-F5344CB8AC3E}">
        <p14:creationId xmlns:p14="http://schemas.microsoft.com/office/powerpoint/2010/main" val="22852004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hart view">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90E63E-8026-46ED-9873-0C383F22F0CB}"/>
              </a:ext>
            </a:extLst>
          </p:cNvPr>
          <p:cNvSpPr>
            <a:spLocks noGrp="1"/>
          </p:cNvSpPr>
          <p:nvPr>
            <p:ph type="title" hasCustomPrompt="1"/>
          </p:nvPr>
        </p:nvSpPr>
        <p:spPr>
          <a:xfrm>
            <a:off x="952500" y="1643206"/>
            <a:ext cx="3747091" cy="1328593"/>
          </a:xfrm>
        </p:spPr>
        <p:txBody>
          <a:bodyPr/>
          <a:lstStyle>
            <a:lvl1pPr>
              <a:defRPr/>
            </a:lvl1pPr>
          </a:lstStyle>
          <a:p>
            <a:r>
              <a:rPr lang="en-US" dirty="0"/>
              <a:t>Write about your chart.</a:t>
            </a:r>
          </a:p>
        </p:txBody>
      </p:sp>
      <p:sp>
        <p:nvSpPr>
          <p:cNvPr id="3" name="Date Placeholder 2">
            <a:extLst>
              <a:ext uri="{FF2B5EF4-FFF2-40B4-BE49-F238E27FC236}">
                <a16:creationId xmlns:a16="http://schemas.microsoft.com/office/drawing/2014/main" id="{BE385B4C-9DB8-4D26-AC6A-5E3B3FC1174F}"/>
              </a:ext>
            </a:extLst>
          </p:cNvPr>
          <p:cNvSpPr>
            <a:spLocks noGrp="1"/>
          </p:cNvSpPr>
          <p:nvPr>
            <p:ph type="dt" sz="half" idx="10"/>
          </p:nvPr>
        </p:nvSpPr>
        <p:spPr/>
        <p:txBody>
          <a:bodyPr/>
          <a:lstStyle/>
          <a:p>
            <a:fld id="{FC352CDD-1586-4BDD-AC85-DCED4F50421B}" type="datetimeFigureOut">
              <a:rPr lang="en-US" smtClean="0"/>
              <a:pPr/>
              <a:t>9/25/2024</a:t>
            </a:fld>
            <a:endParaRPr lang="en-US" dirty="0"/>
          </a:p>
        </p:txBody>
      </p:sp>
      <p:sp>
        <p:nvSpPr>
          <p:cNvPr id="4" name="Footer Placeholder 3">
            <a:extLst>
              <a:ext uri="{FF2B5EF4-FFF2-40B4-BE49-F238E27FC236}">
                <a16:creationId xmlns:a16="http://schemas.microsoft.com/office/drawing/2014/main" id="{23D0EBBB-48A1-49B5-B22E-650AAF6634C5}"/>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5F4C5FF1-AF45-4AED-BB49-04301AC2D9BE}"/>
              </a:ext>
            </a:extLst>
          </p:cNvPr>
          <p:cNvSpPr>
            <a:spLocks noGrp="1"/>
          </p:cNvSpPr>
          <p:nvPr>
            <p:ph type="sldNum" sz="quarter" idx="12"/>
          </p:nvPr>
        </p:nvSpPr>
        <p:spPr/>
        <p:txBody>
          <a:bodyPr/>
          <a:lstStyle/>
          <a:p>
            <a:fld id="{3F63BA31-2C5A-4FC0-9CCE-95C7ED0DE18B}" type="slidenum">
              <a:rPr lang="en-US" smtClean="0"/>
              <a:pPr/>
              <a:t>‹#›</a:t>
            </a:fld>
            <a:endParaRPr lang="en-US" dirty="0"/>
          </a:p>
        </p:txBody>
      </p:sp>
      <p:sp>
        <p:nvSpPr>
          <p:cNvPr id="11" name="Text Placeholder 10">
            <a:extLst>
              <a:ext uri="{FF2B5EF4-FFF2-40B4-BE49-F238E27FC236}">
                <a16:creationId xmlns:a16="http://schemas.microsoft.com/office/drawing/2014/main" id="{AEDF7DF6-B509-4982-8EEA-1A5D3BB2AD30}"/>
              </a:ext>
            </a:extLst>
          </p:cNvPr>
          <p:cNvSpPr>
            <a:spLocks noGrp="1"/>
          </p:cNvSpPr>
          <p:nvPr>
            <p:ph type="body" sz="quarter" idx="14"/>
          </p:nvPr>
        </p:nvSpPr>
        <p:spPr>
          <a:xfrm>
            <a:off x="952500" y="3309939"/>
            <a:ext cx="3747091" cy="2405062"/>
          </a:xfrm>
        </p:spPr>
        <p:txBody>
          <a:bodyPr>
            <a:normAutofit/>
          </a:bodyPr>
          <a:lstStyle>
            <a:lvl1pPr marL="0" indent="0">
              <a:buNone/>
              <a:defRPr sz="1600">
                <a:solidFill>
                  <a:schemeClr val="accent6"/>
                </a:solidFill>
                <a:latin typeface="Segoe UI Light" panose="020B0502040204020203" pitchFamily="34" charset="0"/>
                <a:cs typeface="Segoe UI Light" panose="020B0502040204020203" pitchFamily="34" charset="0"/>
              </a:defRPr>
            </a:lvl1pPr>
            <a:lvl2pPr marL="457200" indent="0">
              <a:buNone/>
              <a:defRPr sz="1800">
                <a:solidFill>
                  <a:schemeClr val="accent6"/>
                </a:solidFill>
              </a:defRPr>
            </a:lvl2pPr>
            <a:lvl3pPr marL="914400" indent="0">
              <a:buNone/>
              <a:defRPr sz="1600">
                <a:solidFill>
                  <a:schemeClr val="accent6"/>
                </a:solidFill>
              </a:defRPr>
            </a:lvl3pPr>
            <a:lvl4pPr marL="1371600" indent="0">
              <a:buNone/>
              <a:defRPr sz="1400">
                <a:solidFill>
                  <a:schemeClr val="accent6"/>
                </a:solidFill>
              </a:defRPr>
            </a:lvl4pPr>
            <a:lvl5pPr marL="1828800" indent="0">
              <a:buNone/>
              <a:defRPr sz="1400">
                <a:solidFill>
                  <a:schemeClr val="accent6"/>
                </a:solidFill>
              </a:defRPr>
            </a:lvl5pPr>
          </a:lstStyle>
          <a:p>
            <a:pPr lvl="0"/>
            <a:r>
              <a:rPr lang="en-US"/>
              <a:t>Click to edit Master text styles</a:t>
            </a:r>
          </a:p>
        </p:txBody>
      </p:sp>
      <p:sp>
        <p:nvSpPr>
          <p:cNvPr id="8" name="Chart Placeholder 7">
            <a:extLst>
              <a:ext uri="{FF2B5EF4-FFF2-40B4-BE49-F238E27FC236}">
                <a16:creationId xmlns:a16="http://schemas.microsoft.com/office/drawing/2014/main" id="{F978B1F7-0748-4056-B681-170F1943CC7A}"/>
              </a:ext>
            </a:extLst>
          </p:cNvPr>
          <p:cNvSpPr>
            <a:spLocks noGrp="1"/>
          </p:cNvSpPr>
          <p:nvPr>
            <p:ph type="chart" sz="quarter" idx="15"/>
          </p:nvPr>
        </p:nvSpPr>
        <p:spPr>
          <a:xfrm>
            <a:off x="5183188" y="993775"/>
            <a:ext cx="6364287" cy="4721225"/>
          </a:xfrm>
        </p:spPr>
        <p:txBody>
          <a:bodyPr/>
          <a:lstStyle/>
          <a:p>
            <a:r>
              <a:rPr lang="en-US"/>
              <a:t>Click icon to add chart</a:t>
            </a:r>
          </a:p>
        </p:txBody>
      </p:sp>
    </p:spTree>
    <p:extLst>
      <p:ext uri="{BB962C8B-B14F-4D97-AF65-F5344CB8AC3E}">
        <p14:creationId xmlns:p14="http://schemas.microsoft.com/office/powerpoint/2010/main" val="31390921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mart 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90E63E-8026-46ED-9873-0C383F22F0CB}"/>
              </a:ext>
            </a:extLst>
          </p:cNvPr>
          <p:cNvSpPr>
            <a:spLocks noGrp="1"/>
          </p:cNvSpPr>
          <p:nvPr>
            <p:ph type="title" hasCustomPrompt="1"/>
          </p:nvPr>
        </p:nvSpPr>
        <p:spPr>
          <a:xfrm>
            <a:off x="952500" y="1643206"/>
            <a:ext cx="3747091" cy="1328593"/>
          </a:xfrm>
        </p:spPr>
        <p:txBody>
          <a:bodyPr/>
          <a:lstStyle>
            <a:lvl1pPr>
              <a:defRPr/>
            </a:lvl1pPr>
          </a:lstStyle>
          <a:p>
            <a:r>
              <a:rPr lang="en-US" dirty="0"/>
              <a:t>Write about your chart.</a:t>
            </a:r>
          </a:p>
        </p:txBody>
      </p:sp>
      <p:sp>
        <p:nvSpPr>
          <p:cNvPr id="3" name="Date Placeholder 2">
            <a:extLst>
              <a:ext uri="{FF2B5EF4-FFF2-40B4-BE49-F238E27FC236}">
                <a16:creationId xmlns:a16="http://schemas.microsoft.com/office/drawing/2014/main" id="{BE385B4C-9DB8-4D26-AC6A-5E3B3FC1174F}"/>
              </a:ext>
            </a:extLst>
          </p:cNvPr>
          <p:cNvSpPr>
            <a:spLocks noGrp="1"/>
          </p:cNvSpPr>
          <p:nvPr>
            <p:ph type="dt" sz="half" idx="10"/>
          </p:nvPr>
        </p:nvSpPr>
        <p:spPr/>
        <p:txBody>
          <a:bodyPr/>
          <a:lstStyle/>
          <a:p>
            <a:fld id="{FC352CDD-1586-4BDD-AC85-DCED4F50421B}" type="datetimeFigureOut">
              <a:rPr lang="en-US" smtClean="0"/>
              <a:pPr/>
              <a:t>9/25/2024</a:t>
            </a:fld>
            <a:endParaRPr lang="en-US" dirty="0"/>
          </a:p>
        </p:txBody>
      </p:sp>
      <p:sp>
        <p:nvSpPr>
          <p:cNvPr id="4" name="Footer Placeholder 3">
            <a:extLst>
              <a:ext uri="{FF2B5EF4-FFF2-40B4-BE49-F238E27FC236}">
                <a16:creationId xmlns:a16="http://schemas.microsoft.com/office/drawing/2014/main" id="{23D0EBBB-48A1-49B5-B22E-650AAF6634C5}"/>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5F4C5FF1-AF45-4AED-BB49-04301AC2D9BE}"/>
              </a:ext>
            </a:extLst>
          </p:cNvPr>
          <p:cNvSpPr>
            <a:spLocks noGrp="1"/>
          </p:cNvSpPr>
          <p:nvPr>
            <p:ph type="sldNum" sz="quarter" idx="12"/>
          </p:nvPr>
        </p:nvSpPr>
        <p:spPr/>
        <p:txBody>
          <a:bodyPr/>
          <a:lstStyle/>
          <a:p>
            <a:fld id="{3F63BA31-2C5A-4FC0-9CCE-95C7ED0DE18B}" type="slidenum">
              <a:rPr lang="en-US" smtClean="0"/>
              <a:pPr/>
              <a:t>‹#›</a:t>
            </a:fld>
            <a:endParaRPr lang="en-US" dirty="0"/>
          </a:p>
        </p:txBody>
      </p:sp>
      <p:sp>
        <p:nvSpPr>
          <p:cNvPr id="11" name="Text Placeholder 10">
            <a:extLst>
              <a:ext uri="{FF2B5EF4-FFF2-40B4-BE49-F238E27FC236}">
                <a16:creationId xmlns:a16="http://schemas.microsoft.com/office/drawing/2014/main" id="{AEDF7DF6-B509-4982-8EEA-1A5D3BB2AD30}"/>
              </a:ext>
            </a:extLst>
          </p:cNvPr>
          <p:cNvSpPr>
            <a:spLocks noGrp="1"/>
          </p:cNvSpPr>
          <p:nvPr>
            <p:ph type="body" sz="quarter" idx="14"/>
          </p:nvPr>
        </p:nvSpPr>
        <p:spPr>
          <a:xfrm>
            <a:off x="952500" y="3309939"/>
            <a:ext cx="3747091" cy="2405062"/>
          </a:xfrm>
        </p:spPr>
        <p:txBody>
          <a:bodyPr>
            <a:normAutofit/>
          </a:bodyPr>
          <a:lstStyle>
            <a:lvl1pPr marL="0" indent="0">
              <a:buNone/>
              <a:defRPr sz="1600">
                <a:solidFill>
                  <a:schemeClr val="accent6"/>
                </a:solidFill>
                <a:latin typeface="Segoe UI Light" panose="020B0502040204020203" pitchFamily="34" charset="0"/>
                <a:cs typeface="Segoe UI Light" panose="020B0502040204020203" pitchFamily="34" charset="0"/>
              </a:defRPr>
            </a:lvl1pPr>
            <a:lvl2pPr marL="457200" indent="0">
              <a:buNone/>
              <a:defRPr sz="1800">
                <a:solidFill>
                  <a:schemeClr val="accent6"/>
                </a:solidFill>
              </a:defRPr>
            </a:lvl2pPr>
            <a:lvl3pPr marL="914400" indent="0">
              <a:buNone/>
              <a:defRPr sz="1600">
                <a:solidFill>
                  <a:schemeClr val="accent6"/>
                </a:solidFill>
              </a:defRPr>
            </a:lvl3pPr>
            <a:lvl4pPr marL="1371600" indent="0">
              <a:buNone/>
              <a:defRPr sz="1400">
                <a:solidFill>
                  <a:schemeClr val="accent6"/>
                </a:solidFill>
              </a:defRPr>
            </a:lvl4pPr>
            <a:lvl5pPr marL="1828800" indent="0">
              <a:buNone/>
              <a:defRPr sz="1400">
                <a:solidFill>
                  <a:schemeClr val="accent6"/>
                </a:solidFill>
              </a:defRPr>
            </a:lvl5pPr>
          </a:lstStyle>
          <a:p>
            <a:pPr lvl="0"/>
            <a:r>
              <a:rPr lang="en-US"/>
              <a:t>Click to edit Master text styles</a:t>
            </a:r>
          </a:p>
        </p:txBody>
      </p:sp>
      <p:sp>
        <p:nvSpPr>
          <p:cNvPr id="7" name="SmartArt Placeholder 6">
            <a:extLst>
              <a:ext uri="{FF2B5EF4-FFF2-40B4-BE49-F238E27FC236}">
                <a16:creationId xmlns:a16="http://schemas.microsoft.com/office/drawing/2014/main" id="{AB1A53C4-32C8-422A-826C-DB82484C76BD}"/>
              </a:ext>
            </a:extLst>
          </p:cNvPr>
          <p:cNvSpPr>
            <a:spLocks noGrp="1"/>
          </p:cNvSpPr>
          <p:nvPr>
            <p:ph type="dgm" sz="quarter" idx="16"/>
          </p:nvPr>
        </p:nvSpPr>
        <p:spPr>
          <a:xfrm>
            <a:off x="5194133" y="957264"/>
            <a:ext cx="6384925" cy="4757737"/>
          </a:xfrm>
        </p:spPr>
        <p:txBody>
          <a:bodyPr/>
          <a:lstStyle/>
          <a:p>
            <a:r>
              <a:rPr lang="en-US"/>
              <a:t>Click icon to add SmartArt graphic</a:t>
            </a:r>
            <a:endParaRPr lang="en-US" dirty="0"/>
          </a:p>
        </p:txBody>
      </p:sp>
    </p:spTree>
    <p:extLst>
      <p:ext uri="{BB962C8B-B14F-4D97-AF65-F5344CB8AC3E}">
        <p14:creationId xmlns:p14="http://schemas.microsoft.com/office/powerpoint/2010/main" val="4644076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 char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DBD428-BBAD-4180-8C0E-7CCB0E38FAF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9BE0072-DA6D-4689-ABA4-A825DA3D617F}"/>
              </a:ext>
            </a:extLst>
          </p:cNvPr>
          <p:cNvSpPr>
            <a:spLocks noGrp="1"/>
          </p:cNvSpPr>
          <p:nvPr>
            <p:ph type="dt" sz="half" idx="10"/>
          </p:nvPr>
        </p:nvSpPr>
        <p:spPr/>
        <p:txBody>
          <a:bodyPr/>
          <a:lstStyle/>
          <a:p>
            <a:fld id="{FC352CDD-1586-4BDD-AC85-DCED4F50421B}" type="datetimeFigureOut">
              <a:rPr lang="en-US" smtClean="0"/>
              <a:pPr/>
              <a:t>9/25/2024</a:t>
            </a:fld>
            <a:endParaRPr lang="en-US" dirty="0"/>
          </a:p>
        </p:txBody>
      </p:sp>
      <p:sp>
        <p:nvSpPr>
          <p:cNvPr id="4" name="Footer Placeholder 3">
            <a:extLst>
              <a:ext uri="{FF2B5EF4-FFF2-40B4-BE49-F238E27FC236}">
                <a16:creationId xmlns:a16="http://schemas.microsoft.com/office/drawing/2014/main" id="{3D6FE827-9E5A-4107-B991-5646714FFE0B}"/>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855E3340-C12E-4D48-BEF0-B8775A7D2559}"/>
              </a:ext>
            </a:extLst>
          </p:cNvPr>
          <p:cNvSpPr>
            <a:spLocks noGrp="1"/>
          </p:cNvSpPr>
          <p:nvPr>
            <p:ph type="sldNum" sz="quarter" idx="12"/>
          </p:nvPr>
        </p:nvSpPr>
        <p:spPr/>
        <p:txBody>
          <a:bodyPr/>
          <a:lstStyle/>
          <a:p>
            <a:fld id="{3F63BA31-2C5A-4FC0-9CCE-95C7ED0DE18B}" type="slidenum">
              <a:rPr lang="en-US" smtClean="0"/>
              <a:pPr/>
              <a:t>‹#›</a:t>
            </a:fld>
            <a:endParaRPr lang="en-US" dirty="0"/>
          </a:p>
        </p:txBody>
      </p:sp>
      <p:sp>
        <p:nvSpPr>
          <p:cNvPr id="6" name="Rectangle 5">
            <a:extLst>
              <a:ext uri="{FF2B5EF4-FFF2-40B4-BE49-F238E27FC236}">
                <a16:creationId xmlns:a16="http://schemas.microsoft.com/office/drawing/2014/main" id="{4A5B6BFD-8240-4B01-A989-DAF2CC5C4D20}"/>
              </a:ext>
            </a:extLst>
          </p:cNvPr>
          <p:cNvSpPr/>
          <p:nvPr userDrawn="1"/>
        </p:nvSpPr>
        <p:spPr>
          <a:xfrm>
            <a:off x="0" y="1584250"/>
            <a:ext cx="12192000" cy="4582633"/>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Chart Placeholder 7">
            <a:extLst>
              <a:ext uri="{FF2B5EF4-FFF2-40B4-BE49-F238E27FC236}">
                <a16:creationId xmlns:a16="http://schemas.microsoft.com/office/drawing/2014/main" id="{64780B5B-CE03-4777-B3F2-66118CE48D9C}"/>
              </a:ext>
            </a:extLst>
          </p:cNvPr>
          <p:cNvSpPr>
            <a:spLocks noGrp="1"/>
          </p:cNvSpPr>
          <p:nvPr>
            <p:ph type="chart" sz="quarter" idx="13"/>
          </p:nvPr>
        </p:nvSpPr>
        <p:spPr>
          <a:xfrm>
            <a:off x="649288" y="1839913"/>
            <a:ext cx="3205162" cy="3205162"/>
          </a:xfrm>
        </p:spPr>
        <p:txBody>
          <a:bodyPr/>
          <a:lstStyle/>
          <a:p>
            <a:r>
              <a:rPr lang="en-US"/>
              <a:t>Click icon to add chart</a:t>
            </a:r>
          </a:p>
        </p:txBody>
      </p:sp>
      <p:sp>
        <p:nvSpPr>
          <p:cNvPr id="9" name="Chart Placeholder 7">
            <a:extLst>
              <a:ext uri="{FF2B5EF4-FFF2-40B4-BE49-F238E27FC236}">
                <a16:creationId xmlns:a16="http://schemas.microsoft.com/office/drawing/2014/main" id="{78F094E1-1F7E-409B-86D6-186F299277A6}"/>
              </a:ext>
            </a:extLst>
          </p:cNvPr>
          <p:cNvSpPr>
            <a:spLocks noGrp="1"/>
          </p:cNvSpPr>
          <p:nvPr>
            <p:ph type="chart" sz="quarter" idx="14"/>
          </p:nvPr>
        </p:nvSpPr>
        <p:spPr>
          <a:xfrm>
            <a:off x="4493419" y="1821103"/>
            <a:ext cx="3205162" cy="3205162"/>
          </a:xfrm>
        </p:spPr>
        <p:txBody>
          <a:bodyPr/>
          <a:lstStyle/>
          <a:p>
            <a:r>
              <a:rPr lang="en-US"/>
              <a:t>Click icon to add chart</a:t>
            </a:r>
          </a:p>
        </p:txBody>
      </p:sp>
      <p:sp>
        <p:nvSpPr>
          <p:cNvPr id="10" name="Chart Placeholder 7">
            <a:extLst>
              <a:ext uri="{FF2B5EF4-FFF2-40B4-BE49-F238E27FC236}">
                <a16:creationId xmlns:a16="http://schemas.microsoft.com/office/drawing/2014/main" id="{2B071510-2324-4028-BDF8-A572726CF464}"/>
              </a:ext>
            </a:extLst>
          </p:cNvPr>
          <p:cNvSpPr>
            <a:spLocks noGrp="1"/>
          </p:cNvSpPr>
          <p:nvPr>
            <p:ph type="chart" sz="quarter" idx="15"/>
          </p:nvPr>
        </p:nvSpPr>
        <p:spPr>
          <a:xfrm>
            <a:off x="8337550" y="1839913"/>
            <a:ext cx="3205162" cy="3205162"/>
          </a:xfrm>
        </p:spPr>
        <p:txBody>
          <a:bodyPr/>
          <a:lstStyle/>
          <a:p>
            <a:r>
              <a:rPr lang="en-US"/>
              <a:t>Click icon to add chart</a:t>
            </a:r>
          </a:p>
        </p:txBody>
      </p:sp>
      <p:sp>
        <p:nvSpPr>
          <p:cNvPr id="12" name="Text Placeholder 11">
            <a:extLst>
              <a:ext uri="{FF2B5EF4-FFF2-40B4-BE49-F238E27FC236}">
                <a16:creationId xmlns:a16="http://schemas.microsoft.com/office/drawing/2014/main" id="{3FE27908-C1E6-4702-9596-ED9C91FBCD63}"/>
              </a:ext>
            </a:extLst>
          </p:cNvPr>
          <p:cNvSpPr>
            <a:spLocks noGrp="1"/>
          </p:cNvSpPr>
          <p:nvPr>
            <p:ph type="body" sz="quarter" idx="16" hasCustomPrompt="1"/>
          </p:nvPr>
        </p:nvSpPr>
        <p:spPr>
          <a:xfrm>
            <a:off x="649288" y="5205413"/>
            <a:ext cx="3205162" cy="781050"/>
          </a:xfrm>
        </p:spPr>
        <p:txBody>
          <a:bodyPr>
            <a:noAutofit/>
          </a:bodyPr>
          <a:lstStyle>
            <a:lvl1pPr marL="0" indent="0">
              <a:buNone/>
              <a:defRPr sz="1600">
                <a:latin typeface="Segoe UI Light" panose="020B0502040204020203" pitchFamily="34" charset="0"/>
                <a:cs typeface="Segoe UI Light" panose="020B0502040204020203" pitchFamily="34" charset="0"/>
              </a:defRPr>
            </a:lvl1pPr>
            <a:lvl2pPr marL="457200" indent="0">
              <a:buNone/>
              <a:defRPr sz="1400"/>
            </a:lvl2pPr>
            <a:lvl3pPr marL="914400" indent="0">
              <a:buNone/>
              <a:defRPr sz="1200"/>
            </a:lvl3pPr>
            <a:lvl4pPr marL="1371600" indent="0">
              <a:buNone/>
              <a:defRPr sz="1100"/>
            </a:lvl4pPr>
            <a:lvl5pPr marL="1828800" indent="0">
              <a:buNone/>
              <a:defRPr sz="1100"/>
            </a:lvl5pPr>
          </a:lstStyle>
          <a:p>
            <a:pPr lvl="0"/>
            <a:r>
              <a:rPr lang="en-US" dirty="0"/>
              <a:t>Write something about this chart here.</a:t>
            </a:r>
          </a:p>
        </p:txBody>
      </p:sp>
      <p:sp>
        <p:nvSpPr>
          <p:cNvPr id="13" name="Text Placeholder 11">
            <a:extLst>
              <a:ext uri="{FF2B5EF4-FFF2-40B4-BE49-F238E27FC236}">
                <a16:creationId xmlns:a16="http://schemas.microsoft.com/office/drawing/2014/main" id="{A9F49A70-7C53-43B6-A4F5-5C9C431CC22C}"/>
              </a:ext>
            </a:extLst>
          </p:cNvPr>
          <p:cNvSpPr>
            <a:spLocks noGrp="1"/>
          </p:cNvSpPr>
          <p:nvPr>
            <p:ph type="body" sz="quarter" idx="17" hasCustomPrompt="1"/>
          </p:nvPr>
        </p:nvSpPr>
        <p:spPr>
          <a:xfrm>
            <a:off x="4493419" y="5204417"/>
            <a:ext cx="3205162" cy="781050"/>
          </a:xfrm>
        </p:spPr>
        <p:txBody>
          <a:bodyPr>
            <a:noAutofit/>
          </a:bodyPr>
          <a:lstStyle>
            <a:lvl1pPr marL="0" indent="0">
              <a:buNone/>
              <a:defRPr sz="1600">
                <a:latin typeface="Segoe UI Light" panose="020B0502040204020203" pitchFamily="34" charset="0"/>
                <a:cs typeface="Segoe UI Light" panose="020B0502040204020203" pitchFamily="34" charset="0"/>
              </a:defRPr>
            </a:lvl1pPr>
            <a:lvl2pPr marL="457200" indent="0">
              <a:buNone/>
              <a:defRPr sz="1400"/>
            </a:lvl2pPr>
            <a:lvl3pPr marL="914400" indent="0">
              <a:buNone/>
              <a:defRPr sz="1200"/>
            </a:lvl3pPr>
            <a:lvl4pPr marL="1371600" indent="0">
              <a:buNone/>
              <a:defRPr sz="1100"/>
            </a:lvl4pPr>
            <a:lvl5pPr marL="1828800" indent="0">
              <a:buNone/>
              <a:defRPr sz="1100"/>
            </a:lvl5pPr>
          </a:lstStyle>
          <a:p>
            <a:pPr lvl="0"/>
            <a:r>
              <a:rPr lang="en-US" dirty="0"/>
              <a:t>Write something about this chart here.</a:t>
            </a:r>
          </a:p>
        </p:txBody>
      </p:sp>
      <p:sp>
        <p:nvSpPr>
          <p:cNvPr id="14" name="Text Placeholder 11">
            <a:extLst>
              <a:ext uri="{FF2B5EF4-FFF2-40B4-BE49-F238E27FC236}">
                <a16:creationId xmlns:a16="http://schemas.microsoft.com/office/drawing/2014/main" id="{E0024468-5112-4677-833F-D70336D2F6AA}"/>
              </a:ext>
            </a:extLst>
          </p:cNvPr>
          <p:cNvSpPr>
            <a:spLocks noGrp="1"/>
          </p:cNvSpPr>
          <p:nvPr>
            <p:ph type="body" sz="quarter" idx="18" hasCustomPrompt="1"/>
          </p:nvPr>
        </p:nvSpPr>
        <p:spPr>
          <a:xfrm>
            <a:off x="8337550" y="5183964"/>
            <a:ext cx="3205162" cy="781050"/>
          </a:xfrm>
        </p:spPr>
        <p:txBody>
          <a:bodyPr>
            <a:noAutofit/>
          </a:bodyPr>
          <a:lstStyle>
            <a:lvl1pPr marL="0" indent="0">
              <a:buNone/>
              <a:defRPr sz="1600">
                <a:latin typeface="Segoe UI Light" panose="020B0502040204020203" pitchFamily="34" charset="0"/>
                <a:cs typeface="Segoe UI Light" panose="020B0502040204020203" pitchFamily="34" charset="0"/>
              </a:defRPr>
            </a:lvl1pPr>
            <a:lvl2pPr marL="457200" indent="0">
              <a:buNone/>
              <a:defRPr sz="1400"/>
            </a:lvl2pPr>
            <a:lvl3pPr marL="914400" indent="0">
              <a:buNone/>
              <a:defRPr sz="1200"/>
            </a:lvl3pPr>
            <a:lvl4pPr marL="1371600" indent="0">
              <a:buNone/>
              <a:defRPr sz="1100"/>
            </a:lvl4pPr>
            <a:lvl5pPr marL="1828800" indent="0">
              <a:buNone/>
              <a:defRPr sz="1100"/>
            </a:lvl5pPr>
          </a:lstStyle>
          <a:p>
            <a:pPr lvl="0"/>
            <a:r>
              <a:rPr lang="en-US" dirty="0"/>
              <a:t>Write something about this chart here.</a:t>
            </a:r>
          </a:p>
        </p:txBody>
      </p:sp>
    </p:spTree>
    <p:extLst>
      <p:ext uri="{BB962C8B-B14F-4D97-AF65-F5344CB8AC3E}">
        <p14:creationId xmlns:p14="http://schemas.microsoft.com/office/powerpoint/2010/main" val="9647441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am Slide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EB05F1-75EA-4255-86B4-E364BC3F776E}"/>
              </a:ext>
            </a:extLst>
          </p:cNvPr>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5AC1EBB2-A826-4682-B394-D90DAA4D01E8}"/>
              </a:ext>
            </a:extLst>
          </p:cNvPr>
          <p:cNvSpPr>
            <a:spLocks noGrp="1"/>
          </p:cNvSpPr>
          <p:nvPr>
            <p:ph type="dt" sz="half" idx="10"/>
          </p:nvPr>
        </p:nvSpPr>
        <p:spPr/>
        <p:txBody>
          <a:bodyPr/>
          <a:lstStyle/>
          <a:p>
            <a:fld id="{FC352CDD-1586-4BDD-AC85-DCED4F50421B}" type="datetimeFigureOut">
              <a:rPr lang="en-US" smtClean="0"/>
              <a:pPr/>
              <a:t>9/25/2024</a:t>
            </a:fld>
            <a:endParaRPr lang="en-US" dirty="0"/>
          </a:p>
        </p:txBody>
      </p:sp>
      <p:sp>
        <p:nvSpPr>
          <p:cNvPr id="4" name="Footer Placeholder 3">
            <a:extLst>
              <a:ext uri="{FF2B5EF4-FFF2-40B4-BE49-F238E27FC236}">
                <a16:creationId xmlns:a16="http://schemas.microsoft.com/office/drawing/2014/main" id="{B5A7F5C0-7C21-40D5-BA02-18293E5BA358}"/>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2D115BF8-5F5A-4DCA-B1BB-FC08D4BDCF21}"/>
              </a:ext>
            </a:extLst>
          </p:cNvPr>
          <p:cNvSpPr>
            <a:spLocks noGrp="1"/>
          </p:cNvSpPr>
          <p:nvPr>
            <p:ph type="sldNum" sz="quarter" idx="12"/>
          </p:nvPr>
        </p:nvSpPr>
        <p:spPr/>
        <p:txBody>
          <a:bodyPr/>
          <a:lstStyle/>
          <a:p>
            <a:fld id="{3F63BA31-2C5A-4FC0-9CCE-95C7ED0DE18B}" type="slidenum">
              <a:rPr lang="en-US" smtClean="0"/>
              <a:pPr/>
              <a:t>‹#›</a:t>
            </a:fld>
            <a:endParaRPr lang="en-US" dirty="0"/>
          </a:p>
        </p:txBody>
      </p:sp>
      <p:sp>
        <p:nvSpPr>
          <p:cNvPr id="7" name="Text Placeholder 6">
            <a:extLst>
              <a:ext uri="{FF2B5EF4-FFF2-40B4-BE49-F238E27FC236}">
                <a16:creationId xmlns:a16="http://schemas.microsoft.com/office/drawing/2014/main" id="{C578532F-188C-4CF6-BBDE-4A6E920E6BCC}"/>
              </a:ext>
            </a:extLst>
          </p:cNvPr>
          <p:cNvSpPr>
            <a:spLocks noGrp="1"/>
          </p:cNvSpPr>
          <p:nvPr>
            <p:ph type="body" sz="quarter" idx="13" hasCustomPrompt="1"/>
          </p:nvPr>
        </p:nvSpPr>
        <p:spPr>
          <a:xfrm>
            <a:off x="838200" y="1456752"/>
            <a:ext cx="10515600" cy="857250"/>
          </a:xfrm>
        </p:spPr>
        <p:txBody>
          <a:bodyPr>
            <a:noAutofit/>
          </a:bodyPr>
          <a:lstStyle>
            <a:lvl1pPr marL="0" indent="0">
              <a:buNone/>
              <a:defRPr sz="1600">
                <a:solidFill>
                  <a:schemeClr val="accent6"/>
                </a:solidFill>
              </a:defRPr>
            </a:lvl1pPr>
            <a:lvl2pPr marL="457200" indent="0">
              <a:buNone/>
              <a:defRPr sz="1800">
                <a:solidFill>
                  <a:schemeClr val="accent6"/>
                </a:solidFill>
              </a:defRPr>
            </a:lvl2pPr>
            <a:lvl3pPr marL="914400" indent="0">
              <a:buNone/>
              <a:defRPr sz="1600">
                <a:solidFill>
                  <a:schemeClr val="accent6"/>
                </a:solidFill>
              </a:defRPr>
            </a:lvl3pPr>
            <a:lvl4pPr marL="1371600" indent="0">
              <a:buNone/>
              <a:defRPr sz="1400">
                <a:solidFill>
                  <a:schemeClr val="accent6"/>
                </a:solidFill>
              </a:defRPr>
            </a:lvl4pPr>
            <a:lvl5pPr marL="1828800" indent="0">
              <a:buNone/>
              <a:defRPr sz="1400">
                <a:solidFill>
                  <a:schemeClr val="accent6"/>
                </a:solidFill>
              </a:defRPr>
            </a:lvl5pPr>
          </a:lstStyle>
          <a:p>
            <a:pPr lvl="0"/>
            <a:r>
              <a:rPr lang="en-US" dirty="0"/>
              <a:t>Project description here. </a:t>
            </a:r>
          </a:p>
        </p:txBody>
      </p:sp>
      <p:sp>
        <p:nvSpPr>
          <p:cNvPr id="9" name="Picture Placeholder 8">
            <a:extLst>
              <a:ext uri="{FF2B5EF4-FFF2-40B4-BE49-F238E27FC236}">
                <a16:creationId xmlns:a16="http://schemas.microsoft.com/office/drawing/2014/main" id="{C20E4CCD-0F5A-4FAF-9A21-A60B6323173C}"/>
              </a:ext>
            </a:extLst>
          </p:cNvPr>
          <p:cNvSpPr>
            <a:spLocks noGrp="1"/>
          </p:cNvSpPr>
          <p:nvPr>
            <p:ph type="pic" sz="quarter" idx="14"/>
          </p:nvPr>
        </p:nvSpPr>
        <p:spPr>
          <a:xfrm>
            <a:off x="838200" y="2644787"/>
            <a:ext cx="2103120" cy="2103120"/>
          </a:xfrm>
          <a:prstGeom prst="ellipse">
            <a:avLst/>
          </a:prstGeom>
        </p:spPr>
        <p:txBody>
          <a:bodyPr>
            <a:normAutofit/>
          </a:bodyPr>
          <a:lstStyle>
            <a:lvl1pPr marL="0" indent="0">
              <a:buNone/>
              <a:defRPr sz="1800"/>
            </a:lvl1pPr>
          </a:lstStyle>
          <a:p>
            <a:r>
              <a:rPr lang="en-US"/>
              <a:t>Click icon to add picture</a:t>
            </a:r>
            <a:endParaRPr lang="en-US" dirty="0"/>
          </a:p>
        </p:txBody>
      </p:sp>
      <p:sp>
        <p:nvSpPr>
          <p:cNvPr id="10" name="Picture Placeholder 8">
            <a:extLst>
              <a:ext uri="{FF2B5EF4-FFF2-40B4-BE49-F238E27FC236}">
                <a16:creationId xmlns:a16="http://schemas.microsoft.com/office/drawing/2014/main" id="{9D0D1F77-5A08-4A55-9D59-497FA300F817}"/>
              </a:ext>
            </a:extLst>
          </p:cNvPr>
          <p:cNvSpPr>
            <a:spLocks noGrp="1"/>
          </p:cNvSpPr>
          <p:nvPr>
            <p:ph type="pic" sz="quarter" idx="15"/>
          </p:nvPr>
        </p:nvSpPr>
        <p:spPr>
          <a:xfrm>
            <a:off x="3642360" y="2644787"/>
            <a:ext cx="2103120" cy="2103120"/>
          </a:xfrm>
          <a:prstGeom prst="ellipse">
            <a:avLst/>
          </a:prstGeom>
        </p:spPr>
        <p:txBody>
          <a:bodyPr>
            <a:normAutofit/>
          </a:bodyPr>
          <a:lstStyle>
            <a:lvl1pPr marL="0" indent="0">
              <a:buNone/>
              <a:defRPr sz="1800"/>
            </a:lvl1pPr>
          </a:lstStyle>
          <a:p>
            <a:r>
              <a:rPr lang="en-US"/>
              <a:t>Click icon to add picture</a:t>
            </a:r>
            <a:endParaRPr lang="en-US" dirty="0"/>
          </a:p>
        </p:txBody>
      </p:sp>
      <p:sp>
        <p:nvSpPr>
          <p:cNvPr id="11" name="Picture Placeholder 8">
            <a:extLst>
              <a:ext uri="{FF2B5EF4-FFF2-40B4-BE49-F238E27FC236}">
                <a16:creationId xmlns:a16="http://schemas.microsoft.com/office/drawing/2014/main" id="{F846AD93-3485-49B9-8102-A6C3BB051B70}"/>
              </a:ext>
            </a:extLst>
          </p:cNvPr>
          <p:cNvSpPr>
            <a:spLocks noGrp="1"/>
          </p:cNvSpPr>
          <p:nvPr>
            <p:ph type="pic" sz="quarter" idx="16"/>
          </p:nvPr>
        </p:nvSpPr>
        <p:spPr>
          <a:xfrm>
            <a:off x="9250679" y="2644787"/>
            <a:ext cx="2103120" cy="2103120"/>
          </a:xfrm>
          <a:prstGeom prst="ellipse">
            <a:avLst/>
          </a:prstGeom>
        </p:spPr>
        <p:txBody>
          <a:bodyPr>
            <a:normAutofit/>
          </a:bodyPr>
          <a:lstStyle>
            <a:lvl1pPr marL="0" indent="0">
              <a:buNone/>
              <a:defRPr sz="1800"/>
            </a:lvl1pPr>
          </a:lstStyle>
          <a:p>
            <a:r>
              <a:rPr lang="en-US"/>
              <a:t>Click icon to add picture</a:t>
            </a:r>
            <a:endParaRPr lang="en-US" dirty="0"/>
          </a:p>
        </p:txBody>
      </p:sp>
      <p:sp>
        <p:nvSpPr>
          <p:cNvPr id="13" name="Text Placeholder 12">
            <a:extLst>
              <a:ext uri="{FF2B5EF4-FFF2-40B4-BE49-F238E27FC236}">
                <a16:creationId xmlns:a16="http://schemas.microsoft.com/office/drawing/2014/main" id="{0D07FE3C-68E4-46D1-8896-F91ABCDC1B67}"/>
              </a:ext>
            </a:extLst>
          </p:cNvPr>
          <p:cNvSpPr>
            <a:spLocks noGrp="1"/>
          </p:cNvSpPr>
          <p:nvPr>
            <p:ph type="body" sz="quarter" idx="17" hasCustomPrompt="1"/>
          </p:nvPr>
        </p:nvSpPr>
        <p:spPr>
          <a:xfrm>
            <a:off x="681725" y="5012824"/>
            <a:ext cx="2286000" cy="313752"/>
          </a:xfrm>
        </p:spPr>
        <p:txBody>
          <a:bodyPr>
            <a:normAutofit/>
          </a:bodyPr>
          <a:lstStyle>
            <a:lvl1pPr marL="0" indent="0" algn="ctr">
              <a:buNone/>
              <a:defRPr sz="1400" b="1"/>
            </a:lvl1pPr>
          </a:lstStyle>
          <a:p>
            <a:pPr lvl="0"/>
            <a:r>
              <a:rPr lang="en-US" dirty="0"/>
              <a:t>Name Here</a:t>
            </a:r>
          </a:p>
        </p:txBody>
      </p:sp>
      <p:sp>
        <p:nvSpPr>
          <p:cNvPr id="14" name="Text Placeholder 12">
            <a:extLst>
              <a:ext uri="{FF2B5EF4-FFF2-40B4-BE49-F238E27FC236}">
                <a16:creationId xmlns:a16="http://schemas.microsoft.com/office/drawing/2014/main" id="{82F801F9-4427-443F-B01A-217CB32531CC}"/>
              </a:ext>
            </a:extLst>
          </p:cNvPr>
          <p:cNvSpPr>
            <a:spLocks noGrp="1"/>
          </p:cNvSpPr>
          <p:nvPr>
            <p:ph type="body" sz="quarter" idx="18" hasCustomPrompt="1"/>
          </p:nvPr>
        </p:nvSpPr>
        <p:spPr>
          <a:xfrm>
            <a:off x="681724" y="5326576"/>
            <a:ext cx="2286000" cy="633984"/>
          </a:xfrm>
        </p:spPr>
        <p:txBody>
          <a:bodyPr>
            <a:normAutofit/>
          </a:bodyPr>
          <a:lstStyle>
            <a:lvl1pPr marL="0" indent="0" algn="ctr">
              <a:buNone/>
              <a:defRPr sz="1200" b="0">
                <a:latin typeface="Segoe UI Light" panose="020B0502040204020203" pitchFamily="34" charset="0"/>
                <a:cs typeface="Segoe UI Light" panose="020B0502040204020203" pitchFamily="34" charset="0"/>
              </a:defRPr>
            </a:lvl1pPr>
          </a:lstStyle>
          <a:p>
            <a:pPr lvl="0"/>
            <a:r>
              <a:rPr lang="en-US" dirty="0"/>
              <a:t>Title</a:t>
            </a:r>
          </a:p>
          <a:p>
            <a:pPr lvl="0"/>
            <a:r>
              <a:rPr lang="en-US" dirty="0"/>
              <a:t>Role in project.</a:t>
            </a:r>
          </a:p>
        </p:txBody>
      </p:sp>
      <p:sp>
        <p:nvSpPr>
          <p:cNvPr id="15" name="Text Placeholder 12">
            <a:extLst>
              <a:ext uri="{FF2B5EF4-FFF2-40B4-BE49-F238E27FC236}">
                <a16:creationId xmlns:a16="http://schemas.microsoft.com/office/drawing/2014/main" id="{8B16CBFB-17EA-4120-9B19-F0714086E4C4}"/>
              </a:ext>
            </a:extLst>
          </p:cNvPr>
          <p:cNvSpPr>
            <a:spLocks noGrp="1"/>
          </p:cNvSpPr>
          <p:nvPr>
            <p:ph type="body" sz="quarter" idx="19" hasCustomPrompt="1"/>
          </p:nvPr>
        </p:nvSpPr>
        <p:spPr>
          <a:xfrm>
            <a:off x="3527838" y="5012824"/>
            <a:ext cx="2286000" cy="313752"/>
          </a:xfrm>
        </p:spPr>
        <p:txBody>
          <a:bodyPr>
            <a:normAutofit/>
          </a:bodyPr>
          <a:lstStyle>
            <a:lvl1pPr marL="0" indent="0" algn="ctr">
              <a:buNone/>
              <a:defRPr sz="1400" b="1"/>
            </a:lvl1pPr>
          </a:lstStyle>
          <a:p>
            <a:pPr lvl="0"/>
            <a:r>
              <a:rPr lang="en-US" dirty="0"/>
              <a:t>Name Here</a:t>
            </a:r>
          </a:p>
        </p:txBody>
      </p:sp>
      <p:sp>
        <p:nvSpPr>
          <p:cNvPr id="16" name="Text Placeholder 12">
            <a:extLst>
              <a:ext uri="{FF2B5EF4-FFF2-40B4-BE49-F238E27FC236}">
                <a16:creationId xmlns:a16="http://schemas.microsoft.com/office/drawing/2014/main" id="{800FD00D-8B76-409D-8713-B1A87FDA3F78}"/>
              </a:ext>
            </a:extLst>
          </p:cNvPr>
          <p:cNvSpPr>
            <a:spLocks noGrp="1"/>
          </p:cNvSpPr>
          <p:nvPr>
            <p:ph type="body" sz="quarter" idx="20" hasCustomPrompt="1"/>
          </p:nvPr>
        </p:nvSpPr>
        <p:spPr>
          <a:xfrm>
            <a:off x="3527837" y="5326576"/>
            <a:ext cx="2286000" cy="633984"/>
          </a:xfrm>
        </p:spPr>
        <p:txBody>
          <a:bodyPr>
            <a:normAutofit/>
          </a:bodyPr>
          <a:lstStyle>
            <a:lvl1pPr marL="0" indent="0" algn="ctr">
              <a:buNone/>
              <a:defRPr sz="1200" b="0">
                <a:latin typeface="Segoe UI Light" panose="020B0502040204020203" pitchFamily="34" charset="0"/>
                <a:cs typeface="Segoe UI Light" panose="020B0502040204020203" pitchFamily="34" charset="0"/>
              </a:defRPr>
            </a:lvl1pPr>
          </a:lstStyle>
          <a:p>
            <a:pPr lvl="0"/>
            <a:r>
              <a:rPr lang="en-US" dirty="0"/>
              <a:t>Title</a:t>
            </a:r>
          </a:p>
          <a:p>
            <a:pPr lvl="0"/>
            <a:r>
              <a:rPr lang="en-US" dirty="0"/>
              <a:t>Role in project.</a:t>
            </a:r>
          </a:p>
        </p:txBody>
      </p:sp>
      <p:sp>
        <p:nvSpPr>
          <p:cNvPr id="17" name="Text Placeholder 12">
            <a:extLst>
              <a:ext uri="{FF2B5EF4-FFF2-40B4-BE49-F238E27FC236}">
                <a16:creationId xmlns:a16="http://schemas.microsoft.com/office/drawing/2014/main" id="{6735D035-0EA3-4AD1-88BB-7772E8A77547}"/>
              </a:ext>
            </a:extLst>
          </p:cNvPr>
          <p:cNvSpPr>
            <a:spLocks noGrp="1"/>
          </p:cNvSpPr>
          <p:nvPr>
            <p:ph type="body" sz="quarter" idx="21" hasCustomPrompt="1"/>
          </p:nvPr>
        </p:nvSpPr>
        <p:spPr>
          <a:xfrm>
            <a:off x="9220060" y="5007800"/>
            <a:ext cx="2286000" cy="313752"/>
          </a:xfrm>
        </p:spPr>
        <p:txBody>
          <a:bodyPr>
            <a:normAutofit/>
          </a:bodyPr>
          <a:lstStyle>
            <a:lvl1pPr marL="0" indent="0" algn="ctr">
              <a:buNone/>
              <a:defRPr sz="1400" b="1"/>
            </a:lvl1pPr>
          </a:lstStyle>
          <a:p>
            <a:pPr lvl="0"/>
            <a:r>
              <a:rPr lang="en-US" dirty="0"/>
              <a:t>Name Here</a:t>
            </a:r>
          </a:p>
        </p:txBody>
      </p:sp>
      <p:sp>
        <p:nvSpPr>
          <p:cNvPr id="18" name="Text Placeholder 12">
            <a:extLst>
              <a:ext uri="{FF2B5EF4-FFF2-40B4-BE49-F238E27FC236}">
                <a16:creationId xmlns:a16="http://schemas.microsoft.com/office/drawing/2014/main" id="{C44B7882-8568-440B-8C4E-C22D92AC8B8E}"/>
              </a:ext>
            </a:extLst>
          </p:cNvPr>
          <p:cNvSpPr>
            <a:spLocks noGrp="1"/>
          </p:cNvSpPr>
          <p:nvPr>
            <p:ph type="body" sz="quarter" idx="22" hasCustomPrompt="1"/>
          </p:nvPr>
        </p:nvSpPr>
        <p:spPr>
          <a:xfrm>
            <a:off x="9220059" y="5321552"/>
            <a:ext cx="2286000" cy="633984"/>
          </a:xfrm>
        </p:spPr>
        <p:txBody>
          <a:bodyPr>
            <a:normAutofit/>
          </a:bodyPr>
          <a:lstStyle>
            <a:lvl1pPr marL="0" indent="0" algn="ctr">
              <a:buNone/>
              <a:defRPr sz="1200" b="0">
                <a:latin typeface="Segoe UI Light" panose="020B0502040204020203" pitchFamily="34" charset="0"/>
                <a:cs typeface="Segoe UI Light" panose="020B0502040204020203" pitchFamily="34" charset="0"/>
              </a:defRPr>
            </a:lvl1pPr>
          </a:lstStyle>
          <a:p>
            <a:pPr lvl="0"/>
            <a:r>
              <a:rPr lang="en-US" dirty="0"/>
              <a:t>Title</a:t>
            </a:r>
          </a:p>
          <a:p>
            <a:pPr lvl="0"/>
            <a:r>
              <a:rPr lang="en-US" dirty="0"/>
              <a:t>Role in project.</a:t>
            </a:r>
          </a:p>
        </p:txBody>
      </p:sp>
      <p:sp>
        <p:nvSpPr>
          <p:cNvPr id="19" name="Picture Placeholder 8">
            <a:extLst>
              <a:ext uri="{FF2B5EF4-FFF2-40B4-BE49-F238E27FC236}">
                <a16:creationId xmlns:a16="http://schemas.microsoft.com/office/drawing/2014/main" id="{AC59F640-CA6F-4B77-B283-16CA3A98BDA8}"/>
              </a:ext>
            </a:extLst>
          </p:cNvPr>
          <p:cNvSpPr>
            <a:spLocks noGrp="1"/>
          </p:cNvSpPr>
          <p:nvPr>
            <p:ph type="pic" sz="quarter" idx="23"/>
          </p:nvPr>
        </p:nvSpPr>
        <p:spPr>
          <a:xfrm>
            <a:off x="6446520" y="2644787"/>
            <a:ext cx="2103120" cy="2103120"/>
          </a:xfrm>
          <a:prstGeom prst="ellipse">
            <a:avLst/>
          </a:prstGeom>
        </p:spPr>
        <p:txBody>
          <a:bodyPr>
            <a:normAutofit/>
          </a:bodyPr>
          <a:lstStyle>
            <a:lvl1pPr marL="0" indent="0">
              <a:buNone/>
              <a:defRPr sz="1800"/>
            </a:lvl1pPr>
          </a:lstStyle>
          <a:p>
            <a:r>
              <a:rPr lang="en-US"/>
              <a:t>Click icon to add picture</a:t>
            </a:r>
            <a:endParaRPr lang="en-US" dirty="0"/>
          </a:p>
        </p:txBody>
      </p:sp>
      <p:sp>
        <p:nvSpPr>
          <p:cNvPr id="20" name="Text Placeholder 12">
            <a:extLst>
              <a:ext uri="{FF2B5EF4-FFF2-40B4-BE49-F238E27FC236}">
                <a16:creationId xmlns:a16="http://schemas.microsoft.com/office/drawing/2014/main" id="{11B4A95A-7F92-448F-AAE2-2F31EA91CEDF}"/>
              </a:ext>
            </a:extLst>
          </p:cNvPr>
          <p:cNvSpPr>
            <a:spLocks noGrp="1"/>
          </p:cNvSpPr>
          <p:nvPr>
            <p:ph type="body" sz="quarter" idx="24" hasCustomPrompt="1"/>
          </p:nvPr>
        </p:nvSpPr>
        <p:spPr>
          <a:xfrm>
            <a:off x="6373950" y="5007800"/>
            <a:ext cx="2286000" cy="313752"/>
          </a:xfrm>
        </p:spPr>
        <p:txBody>
          <a:bodyPr>
            <a:normAutofit/>
          </a:bodyPr>
          <a:lstStyle>
            <a:lvl1pPr marL="0" indent="0" algn="ctr">
              <a:buNone/>
              <a:defRPr sz="1400" b="1"/>
            </a:lvl1pPr>
          </a:lstStyle>
          <a:p>
            <a:pPr lvl="0"/>
            <a:r>
              <a:rPr lang="en-US" dirty="0"/>
              <a:t>Name Here</a:t>
            </a:r>
          </a:p>
        </p:txBody>
      </p:sp>
      <p:sp>
        <p:nvSpPr>
          <p:cNvPr id="21" name="Text Placeholder 12">
            <a:extLst>
              <a:ext uri="{FF2B5EF4-FFF2-40B4-BE49-F238E27FC236}">
                <a16:creationId xmlns:a16="http://schemas.microsoft.com/office/drawing/2014/main" id="{02B37AFF-E7C0-42AC-B313-8DBEADE7A803}"/>
              </a:ext>
            </a:extLst>
          </p:cNvPr>
          <p:cNvSpPr>
            <a:spLocks noGrp="1"/>
          </p:cNvSpPr>
          <p:nvPr>
            <p:ph type="body" sz="quarter" idx="25" hasCustomPrompt="1"/>
          </p:nvPr>
        </p:nvSpPr>
        <p:spPr>
          <a:xfrm>
            <a:off x="6373949" y="5321552"/>
            <a:ext cx="2286000" cy="633984"/>
          </a:xfrm>
        </p:spPr>
        <p:txBody>
          <a:bodyPr>
            <a:normAutofit/>
          </a:bodyPr>
          <a:lstStyle>
            <a:lvl1pPr marL="0" indent="0" algn="ctr">
              <a:buNone/>
              <a:defRPr sz="1200" b="0">
                <a:latin typeface="Segoe UI Light" panose="020B0502040204020203" pitchFamily="34" charset="0"/>
                <a:cs typeface="Segoe UI Light" panose="020B0502040204020203" pitchFamily="34" charset="0"/>
              </a:defRPr>
            </a:lvl1pPr>
          </a:lstStyle>
          <a:p>
            <a:pPr lvl="0"/>
            <a:r>
              <a:rPr lang="en-US" dirty="0"/>
              <a:t>Title</a:t>
            </a:r>
          </a:p>
          <a:p>
            <a:pPr lvl="0"/>
            <a:r>
              <a:rPr lang="en-US" dirty="0"/>
              <a:t>Role in project.</a:t>
            </a:r>
          </a:p>
        </p:txBody>
      </p:sp>
    </p:spTree>
    <p:extLst>
      <p:ext uri="{BB962C8B-B14F-4D97-AF65-F5344CB8AC3E}">
        <p14:creationId xmlns:p14="http://schemas.microsoft.com/office/powerpoint/2010/main" val="30319498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List and im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801152-2F43-4C83-8F00-98F1876A2514}"/>
              </a:ext>
            </a:extLst>
          </p:cNvPr>
          <p:cNvSpPr>
            <a:spLocks noGrp="1"/>
          </p:cNvSpPr>
          <p:nvPr>
            <p:ph type="title"/>
          </p:nvPr>
        </p:nvSpPr>
        <p:spPr>
          <a:xfrm>
            <a:off x="838200" y="365125"/>
            <a:ext cx="5257800" cy="1681883"/>
          </a:xfrm>
        </p:spPr>
        <p:txBody>
          <a:bodyPr/>
          <a:lstStyle/>
          <a:p>
            <a:r>
              <a:rPr lang="en-US"/>
              <a:t>Click to edit Master title style</a:t>
            </a:r>
          </a:p>
        </p:txBody>
      </p:sp>
      <p:sp>
        <p:nvSpPr>
          <p:cNvPr id="3" name="Date Placeholder 2">
            <a:extLst>
              <a:ext uri="{FF2B5EF4-FFF2-40B4-BE49-F238E27FC236}">
                <a16:creationId xmlns:a16="http://schemas.microsoft.com/office/drawing/2014/main" id="{D2A12255-E1D3-42E2-A072-9E0EC5AB8801}"/>
              </a:ext>
            </a:extLst>
          </p:cNvPr>
          <p:cNvSpPr>
            <a:spLocks noGrp="1"/>
          </p:cNvSpPr>
          <p:nvPr>
            <p:ph type="dt" sz="half" idx="10"/>
          </p:nvPr>
        </p:nvSpPr>
        <p:spPr/>
        <p:txBody>
          <a:bodyPr/>
          <a:lstStyle/>
          <a:p>
            <a:fld id="{FC352CDD-1586-4BDD-AC85-DCED4F50421B}" type="datetimeFigureOut">
              <a:rPr lang="en-US" smtClean="0"/>
              <a:pPr/>
              <a:t>9/25/2024</a:t>
            </a:fld>
            <a:endParaRPr lang="en-US" dirty="0"/>
          </a:p>
        </p:txBody>
      </p:sp>
      <p:sp>
        <p:nvSpPr>
          <p:cNvPr id="5" name="Slide Number Placeholder 4">
            <a:extLst>
              <a:ext uri="{FF2B5EF4-FFF2-40B4-BE49-F238E27FC236}">
                <a16:creationId xmlns:a16="http://schemas.microsoft.com/office/drawing/2014/main" id="{934D5EE9-C96B-4D27-80BB-D6B72BA82D04}"/>
              </a:ext>
            </a:extLst>
          </p:cNvPr>
          <p:cNvSpPr>
            <a:spLocks noGrp="1"/>
          </p:cNvSpPr>
          <p:nvPr>
            <p:ph type="sldNum" sz="quarter" idx="12"/>
          </p:nvPr>
        </p:nvSpPr>
        <p:spPr>
          <a:xfrm>
            <a:off x="11206595" y="6356350"/>
            <a:ext cx="710046" cy="365125"/>
          </a:xfrm>
        </p:spPr>
        <p:txBody>
          <a:bodyPr/>
          <a:lstStyle/>
          <a:p>
            <a:fld id="{3F63BA31-2C5A-4FC0-9CCE-95C7ED0DE18B}" type="slidenum">
              <a:rPr lang="en-US" smtClean="0"/>
              <a:pPr/>
              <a:t>‹#›</a:t>
            </a:fld>
            <a:endParaRPr lang="en-US" dirty="0"/>
          </a:p>
        </p:txBody>
      </p:sp>
      <p:sp>
        <p:nvSpPr>
          <p:cNvPr id="7" name="Picture Placeholder 6">
            <a:extLst>
              <a:ext uri="{FF2B5EF4-FFF2-40B4-BE49-F238E27FC236}">
                <a16:creationId xmlns:a16="http://schemas.microsoft.com/office/drawing/2014/main" id="{CD0E4C5F-6EAC-4979-893A-95EC4EAF5E38}"/>
              </a:ext>
            </a:extLst>
          </p:cNvPr>
          <p:cNvSpPr>
            <a:spLocks noGrp="1"/>
          </p:cNvSpPr>
          <p:nvPr>
            <p:ph type="pic" sz="quarter" idx="13" hasCustomPrompt="1"/>
          </p:nvPr>
        </p:nvSpPr>
        <p:spPr>
          <a:xfrm>
            <a:off x="6446347" y="342900"/>
            <a:ext cx="2468880" cy="6172200"/>
          </a:xfrm>
        </p:spPr>
        <p:txBody>
          <a:bodyPr>
            <a:normAutofit/>
          </a:bodyPr>
          <a:lstStyle>
            <a:lvl1pPr marL="0" indent="0">
              <a:buNone/>
              <a:defRPr sz="1400"/>
            </a:lvl1pPr>
          </a:lstStyle>
          <a:p>
            <a:r>
              <a:rPr lang="en-US" dirty="0"/>
              <a:t>Click to insert image</a:t>
            </a:r>
          </a:p>
        </p:txBody>
      </p:sp>
      <p:sp>
        <p:nvSpPr>
          <p:cNvPr id="8" name="Picture Placeholder 6">
            <a:extLst>
              <a:ext uri="{FF2B5EF4-FFF2-40B4-BE49-F238E27FC236}">
                <a16:creationId xmlns:a16="http://schemas.microsoft.com/office/drawing/2014/main" id="{B5AC7D5D-FB69-4D1A-B134-20F40F82F35D}"/>
              </a:ext>
            </a:extLst>
          </p:cNvPr>
          <p:cNvSpPr>
            <a:spLocks noGrp="1"/>
          </p:cNvSpPr>
          <p:nvPr>
            <p:ph type="pic" sz="quarter" idx="14" hasCustomPrompt="1"/>
          </p:nvPr>
        </p:nvSpPr>
        <p:spPr>
          <a:xfrm>
            <a:off x="9092738" y="342900"/>
            <a:ext cx="2468880" cy="6172200"/>
          </a:xfrm>
        </p:spPr>
        <p:txBody>
          <a:bodyPr/>
          <a:lstStyle>
            <a:lvl1pPr marL="0" indent="0">
              <a:buNone/>
              <a:defRPr sz="1600"/>
            </a:lvl1pPr>
          </a:lstStyle>
          <a:p>
            <a:r>
              <a:rPr lang="en-US" dirty="0"/>
              <a:t>Click to insert image</a:t>
            </a:r>
          </a:p>
        </p:txBody>
      </p:sp>
      <p:sp>
        <p:nvSpPr>
          <p:cNvPr id="10" name="Text Placeholder 9">
            <a:extLst>
              <a:ext uri="{FF2B5EF4-FFF2-40B4-BE49-F238E27FC236}">
                <a16:creationId xmlns:a16="http://schemas.microsoft.com/office/drawing/2014/main" id="{CD1CCE8E-5E10-4D1D-BDFA-FD6AC77E0E73}"/>
              </a:ext>
            </a:extLst>
          </p:cNvPr>
          <p:cNvSpPr>
            <a:spLocks noGrp="1"/>
          </p:cNvSpPr>
          <p:nvPr>
            <p:ph type="body" sz="quarter" idx="15"/>
          </p:nvPr>
        </p:nvSpPr>
        <p:spPr>
          <a:xfrm>
            <a:off x="838200" y="2114551"/>
            <a:ext cx="5253038" cy="857250"/>
          </a:xfrm>
        </p:spPr>
        <p:txBody>
          <a:bodyPr>
            <a:noAutofit/>
          </a:bodyPr>
          <a:lstStyle>
            <a:lvl1pPr marL="0" indent="0">
              <a:buNone/>
              <a:defRPr sz="1800">
                <a:solidFill>
                  <a:schemeClr val="accent6"/>
                </a:solidFill>
                <a:latin typeface="Segoe UI Semilight" panose="020B0402040204020203" pitchFamily="34" charset="0"/>
                <a:cs typeface="Segoe UI Semilight" panose="020B0402040204020203" pitchFamily="34" charset="0"/>
              </a:defRPr>
            </a:lvl1pPr>
            <a:lvl2pPr marL="457200" indent="0">
              <a:buNone/>
              <a:defRPr sz="1600">
                <a:solidFill>
                  <a:schemeClr val="accent6"/>
                </a:solidFill>
                <a:latin typeface="Segoe UI Semilight" panose="020B0402040204020203" pitchFamily="34" charset="0"/>
                <a:cs typeface="Segoe UI Semilight" panose="020B0402040204020203" pitchFamily="34" charset="0"/>
              </a:defRPr>
            </a:lvl2pPr>
            <a:lvl3pPr marL="914400" indent="0">
              <a:buNone/>
              <a:defRPr sz="1400">
                <a:solidFill>
                  <a:schemeClr val="accent6"/>
                </a:solidFill>
                <a:latin typeface="Segoe UI Semilight" panose="020B0402040204020203" pitchFamily="34" charset="0"/>
                <a:cs typeface="Segoe UI Semilight" panose="020B0402040204020203" pitchFamily="34" charset="0"/>
              </a:defRPr>
            </a:lvl3pPr>
            <a:lvl4pPr marL="1371600" indent="0">
              <a:buNone/>
              <a:defRPr sz="1200">
                <a:solidFill>
                  <a:schemeClr val="accent6"/>
                </a:solidFill>
                <a:latin typeface="Segoe UI Semilight" panose="020B0402040204020203" pitchFamily="34" charset="0"/>
                <a:cs typeface="Segoe UI Semilight" panose="020B0402040204020203" pitchFamily="34" charset="0"/>
              </a:defRPr>
            </a:lvl4pPr>
            <a:lvl5pPr marL="1828800" indent="0">
              <a:buNone/>
              <a:defRPr sz="1200">
                <a:solidFill>
                  <a:schemeClr val="accent6"/>
                </a:solidFill>
                <a:latin typeface="Segoe UI Semilight" panose="020B0402040204020203" pitchFamily="34" charset="0"/>
                <a:cs typeface="Segoe UI Semilight" panose="020B0402040204020203" pitchFamily="34" charset="0"/>
              </a:defRPr>
            </a:lvl5pPr>
          </a:lstStyle>
          <a:p>
            <a:pPr lvl="0"/>
            <a:r>
              <a:rPr lang="en-US"/>
              <a:t>Click to edit Master text styles</a:t>
            </a:r>
          </a:p>
        </p:txBody>
      </p:sp>
      <p:sp>
        <p:nvSpPr>
          <p:cNvPr id="11" name="Text Placeholder 9">
            <a:extLst>
              <a:ext uri="{FF2B5EF4-FFF2-40B4-BE49-F238E27FC236}">
                <a16:creationId xmlns:a16="http://schemas.microsoft.com/office/drawing/2014/main" id="{F035F55D-6389-4D9A-A6D6-90644B831A06}"/>
              </a:ext>
            </a:extLst>
          </p:cNvPr>
          <p:cNvSpPr>
            <a:spLocks noGrp="1"/>
          </p:cNvSpPr>
          <p:nvPr>
            <p:ph type="body" sz="quarter" idx="16"/>
          </p:nvPr>
        </p:nvSpPr>
        <p:spPr>
          <a:xfrm>
            <a:off x="1782040" y="2982191"/>
            <a:ext cx="4309197" cy="848743"/>
          </a:xfrm>
        </p:spPr>
        <p:txBody>
          <a:bodyPr anchor="ctr">
            <a:noAutofit/>
          </a:bodyPr>
          <a:lstStyle>
            <a:lvl1pPr marL="0" indent="0">
              <a:buNone/>
              <a:defRPr sz="1400">
                <a:solidFill>
                  <a:schemeClr val="accent6"/>
                </a:solidFill>
                <a:latin typeface="Segoe UI Light" panose="020B0502040204020203" pitchFamily="34" charset="0"/>
                <a:cs typeface="Segoe UI Light" panose="020B0502040204020203" pitchFamily="34" charset="0"/>
              </a:defRPr>
            </a:lvl1pPr>
            <a:lvl2pPr marL="457200" indent="0">
              <a:buNone/>
              <a:defRPr sz="1600">
                <a:solidFill>
                  <a:schemeClr val="accent6"/>
                </a:solidFill>
                <a:latin typeface="Segoe UI Semilight" panose="020B0402040204020203" pitchFamily="34" charset="0"/>
                <a:cs typeface="Segoe UI Semilight" panose="020B0402040204020203" pitchFamily="34" charset="0"/>
              </a:defRPr>
            </a:lvl2pPr>
            <a:lvl3pPr marL="914400" indent="0">
              <a:buNone/>
              <a:defRPr sz="1400">
                <a:solidFill>
                  <a:schemeClr val="accent6"/>
                </a:solidFill>
                <a:latin typeface="Segoe UI Semilight" panose="020B0402040204020203" pitchFamily="34" charset="0"/>
                <a:cs typeface="Segoe UI Semilight" panose="020B0402040204020203" pitchFamily="34" charset="0"/>
              </a:defRPr>
            </a:lvl3pPr>
            <a:lvl4pPr marL="1371600" indent="0">
              <a:buNone/>
              <a:defRPr sz="1200">
                <a:solidFill>
                  <a:schemeClr val="accent6"/>
                </a:solidFill>
                <a:latin typeface="Segoe UI Semilight" panose="020B0402040204020203" pitchFamily="34" charset="0"/>
                <a:cs typeface="Segoe UI Semilight" panose="020B0402040204020203" pitchFamily="34" charset="0"/>
              </a:defRPr>
            </a:lvl4pPr>
            <a:lvl5pPr marL="1828800" indent="0">
              <a:buNone/>
              <a:defRPr sz="1200">
                <a:solidFill>
                  <a:schemeClr val="accent6"/>
                </a:solidFill>
                <a:latin typeface="Segoe UI Semilight" panose="020B0402040204020203" pitchFamily="34" charset="0"/>
                <a:cs typeface="Segoe UI Semilight" panose="020B0402040204020203" pitchFamily="34" charset="0"/>
              </a:defRPr>
            </a:lvl5pPr>
          </a:lstStyle>
          <a:p>
            <a:pPr lvl="0"/>
            <a:r>
              <a:rPr lang="en-US"/>
              <a:t>Click to edit Master text styles</a:t>
            </a:r>
          </a:p>
        </p:txBody>
      </p:sp>
      <p:sp>
        <p:nvSpPr>
          <p:cNvPr id="28" name="Picture Placeholder 26">
            <a:extLst>
              <a:ext uri="{FF2B5EF4-FFF2-40B4-BE49-F238E27FC236}">
                <a16:creationId xmlns:a16="http://schemas.microsoft.com/office/drawing/2014/main" id="{B6C7E6F4-D469-487F-9BF9-75F13EEFC397}"/>
              </a:ext>
            </a:extLst>
          </p:cNvPr>
          <p:cNvSpPr>
            <a:spLocks noGrp="1"/>
          </p:cNvSpPr>
          <p:nvPr>
            <p:ph type="pic" sz="quarter" idx="22" hasCustomPrompt="1"/>
          </p:nvPr>
        </p:nvSpPr>
        <p:spPr>
          <a:xfrm>
            <a:off x="837477" y="3847082"/>
            <a:ext cx="944563" cy="841248"/>
          </a:xfrm>
          <a:solidFill>
            <a:srgbClr val="EAEAEA"/>
          </a:solidFill>
        </p:spPr>
        <p:txBody>
          <a:bodyPr>
            <a:normAutofit/>
          </a:bodyPr>
          <a:lstStyle>
            <a:lvl1pPr marL="0" indent="0">
              <a:buNone/>
              <a:defRPr sz="1100"/>
            </a:lvl1pPr>
          </a:lstStyle>
          <a:p>
            <a:r>
              <a:rPr lang="en-US" dirty="0"/>
              <a:t>Insert icon</a:t>
            </a:r>
          </a:p>
        </p:txBody>
      </p:sp>
      <p:sp>
        <p:nvSpPr>
          <p:cNvPr id="16" name="Text Placeholder 9">
            <a:extLst>
              <a:ext uri="{FF2B5EF4-FFF2-40B4-BE49-F238E27FC236}">
                <a16:creationId xmlns:a16="http://schemas.microsoft.com/office/drawing/2014/main" id="{4FA4BCF9-CBAF-4D3D-900B-7FFF62371678}"/>
              </a:ext>
            </a:extLst>
          </p:cNvPr>
          <p:cNvSpPr>
            <a:spLocks noGrp="1"/>
          </p:cNvSpPr>
          <p:nvPr>
            <p:ph type="body" sz="quarter" idx="18"/>
          </p:nvPr>
        </p:nvSpPr>
        <p:spPr>
          <a:xfrm>
            <a:off x="1782040" y="3845594"/>
            <a:ext cx="4309197" cy="844224"/>
          </a:xfrm>
          <a:solidFill>
            <a:srgbClr val="EAEAEA"/>
          </a:solidFill>
        </p:spPr>
        <p:txBody>
          <a:bodyPr anchor="ctr">
            <a:noAutofit/>
          </a:bodyPr>
          <a:lstStyle>
            <a:lvl1pPr marL="0" indent="0">
              <a:buNone/>
              <a:defRPr sz="1400">
                <a:solidFill>
                  <a:schemeClr val="accent6"/>
                </a:solidFill>
                <a:latin typeface="Segoe UI Light" panose="020B0502040204020203" pitchFamily="34" charset="0"/>
                <a:cs typeface="Segoe UI Light" panose="020B0502040204020203" pitchFamily="34" charset="0"/>
              </a:defRPr>
            </a:lvl1pPr>
            <a:lvl2pPr marL="457200" indent="0">
              <a:buNone/>
              <a:defRPr sz="1600">
                <a:solidFill>
                  <a:schemeClr val="accent6"/>
                </a:solidFill>
                <a:latin typeface="Segoe UI Semilight" panose="020B0402040204020203" pitchFamily="34" charset="0"/>
                <a:cs typeface="Segoe UI Semilight" panose="020B0402040204020203" pitchFamily="34" charset="0"/>
              </a:defRPr>
            </a:lvl2pPr>
            <a:lvl3pPr marL="914400" indent="0">
              <a:buNone/>
              <a:defRPr sz="1400">
                <a:solidFill>
                  <a:schemeClr val="accent6"/>
                </a:solidFill>
                <a:latin typeface="Segoe UI Semilight" panose="020B0402040204020203" pitchFamily="34" charset="0"/>
                <a:cs typeface="Segoe UI Semilight" panose="020B0402040204020203" pitchFamily="34" charset="0"/>
              </a:defRPr>
            </a:lvl3pPr>
            <a:lvl4pPr marL="1371600" indent="0">
              <a:buNone/>
              <a:defRPr sz="1200">
                <a:solidFill>
                  <a:schemeClr val="accent6"/>
                </a:solidFill>
                <a:latin typeface="Segoe UI Semilight" panose="020B0402040204020203" pitchFamily="34" charset="0"/>
                <a:cs typeface="Segoe UI Semilight" panose="020B0402040204020203" pitchFamily="34" charset="0"/>
              </a:defRPr>
            </a:lvl4pPr>
            <a:lvl5pPr marL="1828800" indent="0">
              <a:buNone/>
              <a:defRPr sz="1200">
                <a:solidFill>
                  <a:schemeClr val="accent6"/>
                </a:solidFill>
                <a:latin typeface="Segoe UI Semilight" panose="020B0402040204020203" pitchFamily="34" charset="0"/>
                <a:cs typeface="Segoe UI Semilight" panose="020B0402040204020203" pitchFamily="34" charset="0"/>
              </a:defRPr>
            </a:lvl5pPr>
          </a:lstStyle>
          <a:p>
            <a:pPr lvl="0"/>
            <a:r>
              <a:rPr lang="en-US"/>
              <a:t>Click to edit Master text styles</a:t>
            </a:r>
          </a:p>
        </p:txBody>
      </p:sp>
      <p:sp>
        <p:nvSpPr>
          <p:cNvPr id="29" name="Picture Placeholder 26">
            <a:extLst>
              <a:ext uri="{FF2B5EF4-FFF2-40B4-BE49-F238E27FC236}">
                <a16:creationId xmlns:a16="http://schemas.microsoft.com/office/drawing/2014/main" id="{D72135A6-114B-4F44-9BB6-9E6287401636}"/>
              </a:ext>
            </a:extLst>
          </p:cNvPr>
          <p:cNvSpPr>
            <a:spLocks noGrp="1"/>
          </p:cNvSpPr>
          <p:nvPr>
            <p:ph type="pic" sz="quarter" idx="23" hasCustomPrompt="1"/>
          </p:nvPr>
        </p:nvSpPr>
        <p:spPr>
          <a:xfrm>
            <a:off x="836754" y="2982193"/>
            <a:ext cx="944563" cy="843106"/>
          </a:xfrm>
        </p:spPr>
        <p:txBody>
          <a:bodyPr>
            <a:normAutofit/>
          </a:bodyPr>
          <a:lstStyle>
            <a:lvl1pPr marL="0" indent="0">
              <a:buNone/>
              <a:defRPr sz="1100"/>
            </a:lvl1pPr>
          </a:lstStyle>
          <a:p>
            <a:r>
              <a:rPr lang="en-US" dirty="0"/>
              <a:t>Insert icon</a:t>
            </a:r>
          </a:p>
        </p:txBody>
      </p:sp>
      <p:sp>
        <p:nvSpPr>
          <p:cNvPr id="20" name="Text Placeholder 9">
            <a:extLst>
              <a:ext uri="{FF2B5EF4-FFF2-40B4-BE49-F238E27FC236}">
                <a16:creationId xmlns:a16="http://schemas.microsoft.com/office/drawing/2014/main" id="{3433EEA7-1DEE-4906-8467-864ABFFF0254}"/>
              </a:ext>
            </a:extLst>
          </p:cNvPr>
          <p:cNvSpPr>
            <a:spLocks noGrp="1"/>
          </p:cNvSpPr>
          <p:nvPr>
            <p:ph type="body" sz="quarter" idx="20"/>
          </p:nvPr>
        </p:nvSpPr>
        <p:spPr>
          <a:xfrm>
            <a:off x="1782040" y="4710832"/>
            <a:ext cx="4309197" cy="857250"/>
          </a:xfrm>
        </p:spPr>
        <p:txBody>
          <a:bodyPr anchor="ctr">
            <a:noAutofit/>
          </a:bodyPr>
          <a:lstStyle>
            <a:lvl1pPr marL="0" indent="0">
              <a:buNone/>
              <a:defRPr sz="1400">
                <a:solidFill>
                  <a:schemeClr val="accent6"/>
                </a:solidFill>
                <a:latin typeface="Segoe UI Light" panose="020B0502040204020203" pitchFamily="34" charset="0"/>
                <a:cs typeface="Segoe UI Light" panose="020B0502040204020203" pitchFamily="34" charset="0"/>
              </a:defRPr>
            </a:lvl1pPr>
            <a:lvl2pPr marL="457200" indent="0">
              <a:buNone/>
              <a:defRPr sz="1600">
                <a:solidFill>
                  <a:schemeClr val="accent6"/>
                </a:solidFill>
                <a:latin typeface="Segoe UI Semilight" panose="020B0402040204020203" pitchFamily="34" charset="0"/>
                <a:cs typeface="Segoe UI Semilight" panose="020B0402040204020203" pitchFamily="34" charset="0"/>
              </a:defRPr>
            </a:lvl2pPr>
            <a:lvl3pPr marL="914400" indent="0">
              <a:buNone/>
              <a:defRPr sz="1400">
                <a:solidFill>
                  <a:schemeClr val="accent6"/>
                </a:solidFill>
                <a:latin typeface="Segoe UI Semilight" panose="020B0402040204020203" pitchFamily="34" charset="0"/>
                <a:cs typeface="Segoe UI Semilight" panose="020B0402040204020203" pitchFamily="34" charset="0"/>
              </a:defRPr>
            </a:lvl3pPr>
            <a:lvl4pPr marL="1371600" indent="0">
              <a:buNone/>
              <a:defRPr sz="1200">
                <a:solidFill>
                  <a:schemeClr val="accent6"/>
                </a:solidFill>
                <a:latin typeface="Segoe UI Semilight" panose="020B0402040204020203" pitchFamily="34" charset="0"/>
                <a:cs typeface="Segoe UI Semilight" panose="020B0402040204020203" pitchFamily="34" charset="0"/>
              </a:defRPr>
            </a:lvl4pPr>
            <a:lvl5pPr marL="1828800" indent="0">
              <a:buNone/>
              <a:defRPr sz="1200">
                <a:solidFill>
                  <a:schemeClr val="accent6"/>
                </a:solidFill>
                <a:latin typeface="Segoe UI Semilight" panose="020B0402040204020203" pitchFamily="34" charset="0"/>
                <a:cs typeface="Segoe UI Semilight" panose="020B0402040204020203" pitchFamily="34" charset="0"/>
              </a:defRPr>
            </a:lvl5pPr>
          </a:lstStyle>
          <a:p>
            <a:pPr lvl="0"/>
            <a:r>
              <a:rPr lang="en-US"/>
              <a:t>Click to edit Master text styles</a:t>
            </a:r>
          </a:p>
        </p:txBody>
      </p:sp>
      <p:sp>
        <p:nvSpPr>
          <p:cNvPr id="27" name="Picture Placeholder 26">
            <a:extLst>
              <a:ext uri="{FF2B5EF4-FFF2-40B4-BE49-F238E27FC236}">
                <a16:creationId xmlns:a16="http://schemas.microsoft.com/office/drawing/2014/main" id="{0845BEC0-B051-4A3D-94EC-B261795E1010}"/>
              </a:ext>
            </a:extLst>
          </p:cNvPr>
          <p:cNvSpPr>
            <a:spLocks noGrp="1"/>
          </p:cNvSpPr>
          <p:nvPr>
            <p:ph type="pic" sz="quarter" idx="21" hasCustomPrompt="1"/>
          </p:nvPr>
        </p:nvSpPr>
        <p:spPr>
          <a:xfrm>
            <a:off x="838200" y="4710113"/>
            <a:ext cx="944563" cy="857250"/>
          </a:xfrm>
        </p:spPr>
        <p:txBody>
          <a:bodyPr>
            <a:normAutofit/>
          </a:bodyPr>
          <a:lstStyle>
            <a:lvl1pPr marL="0" indent="0">
              <a:buNone/>
              <a:defRPr sz="1100"/>
            </a:lvl1pPr>
          </a:lstStyle>
          <a:p>
            <a:r>
              <a:rPr lang="en-US" dirty="0"/>
              <a:t>Insert icon</a:t>
            </a:r>
          </a:p>
        </p:txBody>
      </p:sp>
      <p:cxnSp>
        <p:nvCxnSpPr>
          <p:cNvPr id="18" name="Straight Connector 17">
            <a:extLst>
              <a:ext uri="{FF2B5EF4-FFF2-40B4-BE49-F238E27FC236}">
                <a16:creationId xmlns:a16="http://schemas.microsoft.com/office/drawing/2014/main" id="{429CF8A4-B992-431F-9223-E34B91E9388B}"/>
              </a:ext>
            </a:extLst>
          </p:cNvPr>
          <p:cNvCxnSpPr/>
          <p:nvPr userDrawn="1"/>
        </p:nvCxnSpPr>
        <p:spPr>
          <a:xfrm>
            <a:off x="838200" y="3839441"/>
            <a:ext cx="525303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96F0FBF-A436-4B19-AE3E-D88CFC00C734}"/>
              </a:ext>
            </a:extLst>
          </p:cNvPr>
          <p:cNvCxnSpPr/>
          <p:nvPr userDrawn="1"/>
        </p:nvCxnSpPr>
        <p:spPr>
          <a:xfrm>
            <a:off x="838200" y="4696980"/>
            <a:ext cx="525303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CB5DBE0D-8882-4F37-9010-67FD547BADE3}"/>
              </a:ext>
            </a:extLst>
          </p:cNvPr>
          <p:cNvCxnSpPr/>
          <p:nvPr userDrawn="1"/>
        </p:nvCxnSpPr>
        <p:spPr>
          <a:xfrm>
            <a:off x="838200" y="2982191"/>
            <a:ext cx="5253037"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215002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mage 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520645" y="1196134"/>
            <a:ext cx="6404344" cy="2387600"/>
          </a:xfrm>
        </p:spPr>
        <p:txBody>
          <a:bodyPr anchor="b"/>
          <a:lstStyle>
            <a:lvl1pPr algn="l">
              <a:defRPr sz="6000"/>
            </a:lvl1pPr>
          </a:lstStyle>
          <a:p>
            <a:r>
              <a:rPr lang="en-US" dirty="0"/>
              <a:t>Write your amazing title here.</a:t>
            </a:r>
          </a:p>
        </p:txBody>
      </p:sp>
      <p:sp>
        <p:nvSpPr>
          <p:cNvPr id="3" name="Subtitle 2"/>
          <p:cNvSpPr>
            <a:spLocks noGrp="1"/>
          </p:cNvSpPr>
          <p:nvPr>
            <p:ph type="subTitle" idx="1" hasCustomPrompt="1"/>
          </p:nvPr>
        </p:nvSpPr>
        <p:spPr>
          <a:xfrm>
            <a:off x="4520644" y="3714750"/>
            <a:ext cx="6404345" cy="1655762"/>
          </a:xfrm>
        </p:spPr>
        <p:txBody>
          <a:bodyPr/>
          <a:lstStyle>
            <a:lvl1pPr marL="0" indent="0" algn="l">
              <a:buNone/>
              <a:defRPr sz="2400">
                <a:solidFill>
                  <a:schemeClr val="tx1">
                    <a:lumMod val="9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5" name="Picture Placeholder 4">
            <a:extLst>
              <a:ext uri="{FF2B5EF4-FFF2-40B4-BE49-F238E27FC236}">
                <a16:creationId xmlns:a16="http://schemas.microsoft.com/office/drawing/2014/main" id="{B625A453-6397-41B5-B2BC-3F4F4AD2CD4C}"/>
              </a:ext>
            </a:extLst>
          </p:cNvPr>
          <p:cNvSpPr>
            <a:spLocks noGrp="1"/>
          </p:cNvSpPr>
          <p:nvPr>
            <p:ph type="pic" sz="quarter" idx="10" hasCustomPrompt="1"/>
          </p:nvPr>
        </p:nvSpPr>
        <p:spPr>
          <a:xfrm>
            <a:off x="0" y="0"/>
            <a:ext cx="4114800" cy="6858000"/>
          </a:xfrm>
        </p:spPr>
        <p:txBody>
          <a:bodyPr/>
          <a:lstStyle>
            <a:lvl1pPr marL="0" indent="0">
              <a:buNone/>
              <a:defRPr/>
            </a:lvl1pPr>
          </a:lstStyle>
          <a:p>
            <a:r>
              <a:rPr lang="en-US" dirty="0"/>
              <a:t>Insert dramatic photo here</a:t>
            </a:r>
          </a:p>
        </p:txBody>
      </p:sp>
    </p:spTree>
    <p:extLst>
      <p:ext uri="{BB962C8B-B14F-4D97-AF65-F5344CB8AC3E}">
        <p14:creationId xmlns:p14="http://schemas.microsoft.com/office/powerpoint/2010/main" val="2884428721"/>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cons and details">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C37DF9D-6B1D-47D1-AE8F-769D7C7564B9}"/>
              </a:ext>
            </a:extLst>
          </p:cNvPr>
          <p:cNvSpPr>
            <a:spLocks noGrp="1"/>
          </p:cNvSpPr>
          <p:nvPr>
            <p:ph type="dt" sz="half" idx="10"/>
          </p:nvPr>
        </p:nvSpPr>
        <p:spPr/>
        <p:txBody>
          <a:bodyPr/>
          <a:lstStyle/>
          <a:p>
            <a:fld id="{FC352CDD-1586-4BDD-AC85-DCED4F50421B}" type="datetimeFigureOut">
              <a:rPr lang="en-US" smtClean="0"/>
              <a:pPr/>
              <a:t>9/25/2024</a:t>
            </a:fld>
            <a:endParaRPr lang="en-US" dirty="0"/>
          </a:p>
        </p:txBody>
      </p:sp>
      <p:sp>
        <p:nvSpPr>
          <p:cNvPr id="4" name="Footer Placeholder 3">
            <a:extLst>
              <a:ext uri="{FF2B5EF4-FFF2-40B4-BE49-F238E27FC236}">
                <a16:creationId xmlns:a16="http://schemas.microsoft.com/office/drawing/2014/main" id="{A53D4D35-5315-4DB6-B3C1-E3B2B6653FD2}"/>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0B39370-E19B-419C-A4EF-2E29949DF5A1}"/>
              </a:ext>
            </a:extLst>
          </p:cNvPr>
          <p:cNvSpPr>
            <a:spLocks noGrp="1"/>
          </p:cNvSpPr>
          <p:nvPr>
            <p:ph type="sldNum" sz="quarter" idx="12"/>
          </p:nvPr>
        </p:nvSpPr>
        <p:spPr/>
        <p:txBody>
          <a:bodyPr/>
          <a:lstStyle/>
          <a:p>
            <a:fld id="{3F63BA31-2C5A-4FC0-9CCE-95C7ED0DE18B}" type="slidenum">
              <a:rPr lang="en-US" smtClean="0"/>
              <a:pPr/>
              <a:t>‹#›</a:t>
            </a:fld>
            <a:endParaRPr lang="en-US" dirty="0"/>
          </a:p>
        </p:txBody>
      </p:sp>
      <p:sp>
        <p:nvSpPr>
          <p:cNvPr id="6" name="Title 1">
            <a:extLst>
              <a:ext uri="{FF2B5EF4-FFF2-40B4-BE49-F238E27FC236}">
                <a16:creationId xmlns:a16="http://schemas.microsoft.com/office/drawing/2014/main" id="{8EC58A2E-50AD-4514-A9D3-64F4DF826974}"/>
              </a:ext>
            </a:extLst>
          </p:cNvPr>
          <p:cNvSpPr>
            <a:spLocks noGrp="1"/>
          </p:cNvSpPr>
          <p:nvPr>
            <p:ph type="title" hasCustomPrompt="1"/>
          </p:nvPr>
        </p:nvSpPr>
        <p:spPr>
          <a:xfrm>
            <a:off x="838200" y="505161"/>
            <a:ext cx="10515600" cy="637839"/>
          </a:xfrm>
        </p:spPr>
        <p:txBody>
          <a:bodyPr>
            <a:normAutofit/>
          </a:bodyPr>
          <a:lstStyle>
            <a:lvl1pPr algn="ctr">
              <a:defRPr sz="2400"/>
            </a:lvl1pPr>
          </a:lstStyle>
          <a:p>
            <a:r>
              <a:rPr lang="en-US" dirty="0"/>
              <a:t>Write something here.</a:t>
            </a:r>
          </a:p>
        </p:txBody>
      </p:sp>
      <p:sp>
        <p:nvSpPr>
          <p:cNvPr id="7" name="Text Placeholder 6">
            <a:extLst>
              <a:ext uri="{FF2B5EF4-FFF2-40B4-BE49-F238E27FC236}">
                <a16:creationId xmlns:a16="http://schemas.microsoft.com/office/drawing/2014/main" id="{2E4048F1-2412-464F-B1B4-1A9525E6C9C9}"/>
              </a:ext>
            </a:extLst>
          </p:cNvPr>
          <p:cNvSpPr>
            <a:spLocks noGrp="1"/>
          </p:cNvSpPr>
          <p:nvPr>
            <p:ph type="body" sz="quarter" idx="13"/>
          </p:nvPr>
        </p:nvSpPr>
        <p:spPr>
          <a:xfrm>
            <a:off x="838200" y="1228904"/>
            <a:ext cx="10515600" cy="830000"/>
          </a:xfrm>
        </p:spPr>
        <p:txBody>
          <a:bodyPr>
            <a:normAutofit/>
          </a:bodyPr>
          <a:lstStyle>
            <a:lvl1pPr marL="0" indent="0">
              <a:buNone/>
              <a:defRPr sz="1800">
                <a:solidFill>
                  <a:schemeClr val="accent6"/>
                </a:solidFill>
                <a:latin typeface="Segoe UI Semilight" panose="020B0402040204020203" pitchFamily="34" charset="0"/>
                <a:cs typeface="Segoe UI Semilight" panose="020B0402040204020203" pitchFamily="34" charset="0"/>
              </a:defRPr>
            </a:lvl1pPr>
            <a:lvl2pPr marL="457200" indent="0">
              <a:buNone/>
              <a:defRPr sz="1600">
                <a:solidFill>
                  <a:schemeClr val="accent6"/>
                </a:solidFill>
              </a:defRPr>
            </a:lvl2pPr>
            <a:lvl3pPr marL="914400" indent="0">
              <a:buNone/>
              <a:defRPr sz="1400">
                <a:solidFill>
                  <a:schemeClr val="accent6"/>
                </a:solidFill>
              </a:defRPr>
            </a:lvl3pPr>
            <a:lvl4pPr marL="1371600" indent="0">
              <a:buNone/>
              <a:defRPr sz="1200">
                <a:solidFill>
                  <a:schemeClr val="accent6"/>
                </a:solidFill>
              </a:defRPr>
            </a:lvl4pPr>
            <a:lvl5pPr marL="1828800" indent="0">
              <a:buNone/>
              <a:defRPr sz="1200">
                <a:solidFill>
                  <a:schemeClr val="accent6"/>
                </a:solidFill>
              </a:defRPr>
            </a:lvl5pPr>
          </a:lstStyle>
          <a:p>
            <a:pPr lvl="0"/>
            <a:r>
              <a:rPr lang="en-US"/>
              <a:t>Click to edit Master text styles</a:t>
            </a:r>
          </a:p>
        </p:txBody>
      </p:sp>
      <p:sp>
        <p:nvSpPr>
          <p:cNvPr id="8" name="Rectangle 7">
            <a:extLst>
              <a:ext uri="{FF2B5EF4-FFF2-40B4-BE49-F238E27FC236}">
                <a16:creationId xmlns:a16="http://schemas.microsoft.com/office/drawing/2014/main" id="{A24AE7C9-D40D-4F56-9A6F-0ED36B829E92}"/>
              </a:ext>
            </a:extLst>
          </p:cNvPr>
          <p:cNvSpPr/>
          <p:nvPr userDrawn="1"/>
        </p:nvSpPr>
        <p:spPr>
          <a:xfrm>
            <a:off x="0" y="2291316"/>
            <a:ext cx="12192000" cy="2543309"/>
          </a:xfrm>
          <a:prstGeom prst="rect">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C75540D3-C47A-4FC3-962F-F7A7EE95F639}"/>
              </a:ext>
            </a:extLst>
          </p:cNvPr>
          <p:cNvSpPr/>
          <p:nvPr userDrawn="1"/>
        </p:nvSpPr>
        <p:spPr>
          <a:xfrm>
            <a:off x="275359" y="2144806"/>
            <a:ext cx="2743200" cy="3729682"/>
          </a:xfrm>
          <a:prstGeom prst="rect">
            <a:avLst/>
          </a:prstGeom>
          <a:solidFill>
            <a:srgbClr val="F8F8F8"/>
          </a:solidFill>
          <a:ln>
            <a:noFill/>
          </a:ln>
          <a:effectLst>
            <a:outerShdw blurRad="190500" dist="2159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5ECFAF1-E26D-4891-9449-89CF4EFF133E}"/>
              </a:ext>
            </a:extLst>
          </p:cNvPr>
          <p:cNvSpPr/>
          <p:nvPr userDrawn="1"/>
        </p:nvSpPr>
        <p:spPr>
          <a:xfrm>
            <a:off x="6189520" y="2144806"/>
            <a:ext cx="2743200" cy="3729682"/>
          </a:xfrm>
          <a:prstGeom prst="rect">
            <a:avLst/>
          </a:prstGeom>
          <a:solidFill>
            <a:srgbClr val="F8F8F8"/>
          </a:solidFill>
          <a:ln>
            <a:noFill/>
          </a:ln>
          <a:effectLst>
            <a:outerShdw blurRad="190500" dist="2159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DE88BEE-A73B-47C6-AC49-25B3253A4EC3}"/>
              </a:ext>
            </a:extLst>
          </p:cNvPr>
          <p:cNvSpPr/>
          <p:nvPr userDrawn="1"/>
        </p:nvSpPr>
        <p:spPr>
          <a:xfrm>
            <a:off x="3259282" y="2144806"/>
            <a:ext cx="2743200" cy="3729682"/>
          </a:xfrm>
          <a:prstGeom prst="rect">
            <a:avLst/>
          </a:prstGeom>
          <a:solidFill>
            <a:srgbClr val="F8F8F8"/>
          </a:solidFill>
          <a:ln>
            <a:noFill/>
          </a:ln>
          <a:effectLst>
            <a:outerShdw blurRad="190500" dist="2159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6E848D9-C02C-43F1-B62E-CB921D9C235D}"/>
              </a:ext>
            </a:extLst>
          </p:cNvPr>
          <p:cNvSpPr/>
          <p:nvPr userDrawn="1"/>
        </p:nvSpPr>
        <p:spPr>
          <a:xfrm>
            <a:off x="9173441" y="2161818"/>
            <a:ext cx="2743200" cy="3729682"/>
          </a:xfrm>
          <a:prstGeom prst="rect">
            <a:avLst/>
          </a:prstGeom>
          <a:solidFill>
            <a:srgbClr val="F8F8F8"/>
          </a:solidFill>
          <a:ln>
            <a:noFill/>
          </a:ln>
          <a:effectLst>
            <a:outerShdw blurRad="190500" dist="2159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Picture Placeholder 15">
            <a:extLst>
              <a:ext uri="{FF2B5EF4-FFF2-40B4-BE49-F238E27FC236}">
                <a16:creationId xmlns:a16="http://schemas.microsoft.com/office/drawing/2014/main" id="{1282CB4E-6BE0-4E6F-A249-FD2B11A997DB}"/>
              </a:ext>
            </a:extLst>
          </p:cNvPr>
          <p:cNvSpPr>
            <a:spLocks noGrp="1"/>
          </p:cNvSpPr>
          <p:nvPr>
            <p:ph type="pic" sz="quarter" idx="14" hasCustomPrompt="1"/>
          </p:nvPr>
        </p:nvSpPr>
        <p:spPr>
          <a:xfrm>
            <a:off x="948459" y="2626934"/>
            <a:ext cx="1397000" cy="1382713"/>
          </a:xfrm>
          <a:ln>
            <a:noFill/>
          </a:ln>
        </p:spPr>
        <p:txBody>
          <a:bodyPr/>
          <a:lstStyle>
            <a:lvl1pPr marL="0" indent="0">
              <a:buNone/>
              <a:defRPr/>
            </a:lvl1pPr>
          </a:lstStyle>
          <a:p>
            <a:r>
              <a:rPr lang="en-US" dirty="0"/>
              <a:t>Icon</a:t>
            </a:r>
          </a:p>
        </p:txBody>
      </p:sp>
      <p:sp>
        <p:nvSpPr>
          <p:cNvPr id="17" name="Picture Placeholder 15">
            <a:extLst>
              <a:ext uri="{FF2B5EF4-FFF2-40B4-BE49-F238E27FC236}">
                <a16:creationId xmlns:a16="http://schemas.microsoft.com/office/drawing/2014/main" id="{618B959F-2AEF-47BB-AE0E-D276B0DDAAD8}"/>
              </a:ext>
            </a:extLst>
          </p:cNvPr>
          <p:cNvSpPr>
            <a:spLocks noGrp="1"/>
          </p:cNvSpPr>
          <p:nvPr>
            <p:ph type="pic" sz="quarter" idx="15" hasCustomPrompt="1"/>
          </p:nvPr>
        </p:nvSpPr>
        <p:spPr>
          <a:xfrm>
            <a:off x="3932382" y="2626933"/>
            <a:ext cx="1397000" cy="1382713"/>
          </a:xfrm>
          <a:ln>
            <a:noFill/>
          </a:ln>
        </p:spPr>
        <p:txBody>
          <a:bodyPr/>
          <a:lstStyle>
            <a:lvl1pPr marL="0" indent="0">
              <a:buNone/>
              <a:defRPr/>
            </a:lvl1pPr>
          </a:lstStyle>
          <a:p>
            <a:r>
              <a:rPr lang="en-US" dirty="0"/>
              <a:t>Icon</a:t>
            </a:r>
          </a:p>
        </p:txBody>
      </p:sp>
      <p:sp>
        <p:nvSpPr>
          <p:cNvPr id="18" name="Picture Placeholder 15">
            <a:extLst>
              <a:ext uri="{FF2B5EF4-FFF2-40B4-BE49-F238E27FC236}">
                <a16:creationId xmlns:a16="http://schemas.microsoft.com/office/drawing/2014/main" id="{3BC6C87B-ED33-4432-A473-79F400CBBD86}"/>
              </a:ext>
            </a:extLst>
          </p:cNvPr>
          <p:cNvSpPr>
            <a:spLocks noGrp="1"/>
          </p:cNvSpPr>
          <p:nvPr>
            <p:ph type="pic" sz="quarter" idx="16" hasCustomPrompt="1"/>
          </p:nvPr>
        </p:nvSpPr>
        <p:spPr>
          <a:xfrm>
            <a:off x="6862620" y="2626932"/>
            <a:ext cx="1397000" cy="1382713"/>
          </a:xfrm>
          <a:ln>
            <a:noFill/>
          </a:ln>
        </p:spPr>
        <p:txBody>
          <a:bodyPr/>
          <a:lstStyle>
            <a:lvl1pPr marL="0" indent="0">
              <a:buNone/>
              <a:defRPr/>
            </a:lvl1pPr>
          </a:lstStyle>
          <a:p>
            <a:r>
              <a:rPr lang="en-US" dirty="0"/>
              <a:t>Icon</a:t>
            </a:r>
          </a:p>
        </p:txBody>
      </p:sp>
      <p:sp>
        <p:nvSpPr>
          <p:cNvPr id="19" name="Picture Placeholder 15">
            <a:extLst>
              <a:ext uri="{FF2B5EF4-FFF2-40B4-BE49-F238E27FC236}">
                <a16:creationId xmlns:a16="http://schemas.microsoft.com/office/drawing/2014/main" id="{95F8540F-33E9-45E3-8280-F1804C231A64}"/>
              </a:ext>
            </a:extLst>
          </p:cNvPr>
          <p:cNvSpPr>
            <a:spLocks noGrp="1"/>
          </p:cNvSpPr>
          <p:nvPr>
            <p:ph type="pic" sz="quarter" idx="17" hasCustomPrompt="1"/>
          </p:nvPr>
        </p:nvSpPr>
        <p:spPr>
          <a:xfrm>
            <a:off x="9846541" y="2664725"/>
            <a:ext cx="1397000" cy="1382713"/>
          </a:xfrm>
          <a:ln>
            <a:noFill/>
          </a:ln>
        </p:spPr>
        <p:txBody>
          <a:bodyPr/>
          <a:lstStyle>
            <a:lvl1pPr marL="0" indent="0">
              <a:buNone/>
              <a:defRPr/>
            </a:lvl1pPr>
          </a:lstStyle>
          <a:p>
            <a:r>
              <a:rPr lang="en-US" dirty="0"/>
              <a:t>Icon</a:t>
            </a:r>
          </a:p>
        </p:txBody>
      </p:sp>
      <p:sp>
        <p:nvSpPr>
          <p:cNvPr id="21" name="Text Placeholder 20">
            <a:extLst>
              <a:ext uri="{FF2B5EF4-FFF2-40B4-BE49-F238E27FC236}">
                <a16:creationId xmlns:a16="http://schemas.microsoft.com/office/drawing/2014/main" id="{CEB30A32-4E2A-4B5F-A0A7-A72CBA1A0028}"/>
              </a:ext>
            </a:extLst>
          </p:cNvPr>
          <p:cNvSpPr>
            <a:spLocks noGrp="1"/>
          </p:cNvSpPr>
          <p:nvPr>
            <p:ph type="body" sz="quarter" idx="18" hasCustomPrompt="1"/>
          </p:nvPr>
        </p:nvSpPr>
        <p:spPr>
          <a:xfrm>
            <a:off x="633413" y="4200526"/>
            <a:ext cx="2089150" cy="634100"/>
          </a:xfrm>
        </p:spPr>
        <p:txBody>
          <a:bodyPr>
            <a:normAutofit/>
          </a:bodyPr>
          <a:lstStyle>
            <a:lvl1pPr marL="0" indent="0" algn="ctr">
              <a:buNone/>
              <a:defRPr sz="2000" b="1">
                <a:latin typeface="+mj-lt"/>
              </a:defRPr>
            </a:lvl1pPr>
          </a:lstStyle>
          <a:p>
            <a:pPr lvl="0"/>
            <a:r>
              <a:rPr lang="en-US" dirty="0"/>
              <a:t>Title 1</a:t>
            </a:r>
          </a:p>
        </p:txBody>
      </p:sp>
      <p:sp>
        <p:nvSpPr>
          <p:cNvPr id="24" name="Text Placeholder 23">
            <a:extLst>
              <a:ext uri="{FF2B5EF4-FFF2-40B4-BE49-F238E27FC236}">
                <a16:creationId xmlns:a16="http://schemas.microsoft.com/office/drawing/2014/main" id="{0C2B289C-F1A4-400E-911E-D06B708B14A0}"/>
              </a:ext>
            </a:extLst>
          </p:cNvPr>
          <p:cNvSpPr>
            <a:spLocks noGrp="1"/>
          </p:cNvSpPr>
          <p:nvPr>
            <p:ph type="body" sz="quarter" idx="19" hasCustomPrompt="1"/>
          </p:nvPr>
        </p:nvSpPr>
        <p:spPr>
          <a:xfrm>
            <a:off x="633413" y="4833938"/>
            <a:ext cx="2089150" cy="696912"/>
          </a:xfrm>
        </p:spPr>
        <p:txBody>
          <a:bodyPr>
            <a:normAutofit/>
          </a:bodyPr>
          <a:lstStyle>
            <a:lvl1pPr marL="0" indent="0" algn="ctr">
              <a:buNone/>
              <a:defRPr sz="1400">
                <a:latin typeface="Segoe UI Light" panose="020B0502040204020203" pitchFamily="34" charset="0"/>
                <a:cs typeface="Segoe UI Light" panose="020B0502040204020203" pitchFamily="34" charset="0"/>
              </a:defRPr>
            </a:lvl1pPr>
          </a:lstStyle>
          <a:p>
            <a:pPr lvl="0"/>
            <a:r>
              <a:rPr lang="en-US" dirty="0"/>
              <a:t>Insert other text here.</a:t>
            </a:r>
          </a:p>
        </p:txBody>
      </p:sp>
      <p:sp>
        <p:nvSpPr>
          <p:cNvPr id="29" name="Text Placeholder 20">
            <a:extLst>
              <a:ext uri="{FF2B5EF4-FFF2-40B4-BE49-F238E27FC236}">
                <a16:creationId xmlns:a16="http://schemas.microsoft.com/office/drawing/2014/main" id="{F7026ACB-E1BA-46C5-AF9B-EE9602A5F927}"/>
              </a:ext>
            </a:extLst>
          </p:cNvPr>
          <p:cNvSpPr>
            <a:spLocks noGrp="1"/>
          </p:cNvSpPr>
          <p:nvPr>
            <p:ph type="body" sz="quarter" idx="20" hasCustomPrompt="1"/>
          </p:nvPr>
        </p:nvSpPr>
        <p:spPr>
          <a:xfrm>
            <a:off x="3551561" y="4197075"/>
            <a:ext cx="2089150" cy="634100"/>
          </a:xfrm>
        </p:spPr>
        <p:txBody>
          <a:bodyPr>
            <a:normAutofit/>
          </a:bodyPr>
          <a:lstStyle>
            <a:lvl1pPr marL="0" indent="0" algn="ctr">
              <a:buNone/>
              <a:defRPr sz="2000" b="1">
                <a:latin typeface="+mj-lt"/>
              </a:defRPr>
            </a:lvl1pPr>
          </a:lstStyle>
          <a:p>
            <a:pPr lvl="0"/>
            <a:r>
              <a:rPr lang="en-US" dirty="0"/>
              <a:t>Title 1</a:t>
            </a:r>
          </a:p>
        </p:txBody>
      </p:sp>
      <p:sp>
        <p:nvSpPr>
          <p:cNvPr id="30" name="Text Placeholder 23">
            <a:extLst>
              <a:ext uri="{FF2B5EF4-FFF2-40B4-BE49-F238E27FC236}">
                <a16:creationId xmlns:a16="http://schemas.microsoft.com/office/drawing/2014/main" id="{42E119BC-6ACD-4F11-8AF6-0AF5A5F47869}"/>
              </a:ext>
            </a:extLst>
          </p:cNvPr>
          <p:cNvSpPr>
            <a:spLocks noGrp="1"/>
          </p:cNvSpPr>
          <p:nvPr>
            <p:ph type="body" sz="quarter" idx="21" hasCustomPrompt="1"/>
          </p:nvPr>
        </p:nvSpPr>
        <p:spPr>
          <a:xfrm>
            <a:off x="3559466" y="4833250"/>
            <a:ext cx="2089150" cy="696912"/>
          </a:xfrm>
        </p:spPr>
        <p:txBody>
          <a:bodyPr>
            <a:normAutofit/>
          </a:bodyPr>
          <a:lstStyle>
            <a:lvl1pPr marL="0" indent="0" algn="ctr">
              <a:buNone/>
              <a:defRPr sz="1400">
                <a:latin typeface="Segoe UI Light" panose="020B0502040204020203" pitchFamily="34" charset="0"/>
                <a:cs typeface="Segoe UI Light" panose="020B0502040204020203" pitchFamily="34" charset="0"/>
              </a:defRPr>
            </a:lvl1pPr>
          </a:lstStyle>
          <a:p>
            <a:pPr lvl="0"/>
            <a:r>
              <a:rPr lang="en-US" dirty="0"/>
              <a:t>Insert other text here.</a:t>
            </a:r>
          </a:p>
        </p:txBody>
      </p:sp>
      <p:sp>
        <p:nvSpPr>
          <p:cNvPr id="31" name="Text Placeholder 20">
            <a:extLst>
              <a:ext uri="{FF2B5EF4-FFF2-40B4-BE49-F238E27FC236}">
                <a16:creationId xmlns:a16="http://schemas.microsoft.com/office/drawing/2014/main" id="{7050ECE0-2E32-4AFB-870F-A15A619353EF}"/>
              </a:ext>
            </a:extLst>
          </p:cNvPr>
          <p:cNvSpPr>
            <a:spLocks noGrp="1"/>
          </p:cNvSpPr>
          <p:nvPr>
            <p:ph type="body" sz="quarter" idx="22" hasCustomPrompt="1"/>
          </p:nvPr>
        </p:nvSpPr>
        <p:spPr>
          <a:xfrm>
            <a:off x="6521449" y="4206961"/>
            <a:ext cx="2089150" cy="634100"/>
          </a:xfrm>
        </p:spPr>
        <p:txBody>
          <a:bodyPr>
            <a:normAutofit/>
          </a:bodyPr>
          <a:lstStyle>
            <a:lvl1pPr marL="0" indent="0" algn="ctr">
              <a:buNone/>
              <a:defRPr sz="2000" b="1">
                <a:latin typeface="+mj-lt"/>
              </a:defRPr>
            </a:lvl1pPr>
          </a:lstStyle>
          <a:p>
            <a:pPr lvl="0"/>
            <a:r>
              <a:rPr lang="en-US" dirty="0"/>
              <a:t>Title 1</a:t>
            </a:r>
          </a:p>
        </p:txBody>
      </p:sp>
      <p:sp>
        <p:nvSpPr>
          <p:cNvPr id="32" name="Text Placeholder 23">
            <a:extLst>
              <a:ext uri="{FF2B5EF4-FFF2-40B4-BE49-F238E27FC236}">
                <a16:creationId xmlns:a16="http://schemas.microsoft.com/office/drawing/2014/main" id="{FA74CE69-CB3C-41D2-9CFE-10B3D937B76B}"/>
              </a:ext>
            </a:extLst>
          </p:cNvPr>
          <p:cNvSpPr>
            <a:spLocks noGrp="1"/>
          </p:cNvSpPr>
          <p:nvPr>
            <p:ph type="body" sz="quarter" idx="23" hasCustomPrompt="1"/>
          </p:nvPr>
        </p:nvSpPr>
        <p:spPr>
          <a:xfrm>
            <a:off x="6521449" y="4840373"/>
            <a:ext cx="2089150" cy="696912"/>
          </a:xfrm>
        </p:spPr>
        <p:txBody>
          <a:bodyPr>
            <a:normAutofit/>
          </a:bodyPr>
          <a:lstStyle>
            <a:lvl1pPr marL="0" indent="0" algn="ctr">
              <a:buNone/>
              <a:defRPr sz="1400">
                <a:latin typeface="Segoe UI Light" panose="020B0502040204020203" pitchFamily="34" charset="0"/>
                <a:cs typeface="Segoe UI Light" panose="020B0502040204020203" pitchFamily="34" charset="0"/>
              </a:defRPr>
            </a:lvl1pPr>
          </a:lstStyle>
          <a:p>
            <a:pPr lvl="0"/>
            <a:r>
              <a:rPr lang="en-US" dirty="0"/>
              <a:t>Insert other text here.</a:t>
            </a:r>
          </a:p>
        </p:txBody>
      </p:sp>
      <p:sp>
        <p:nvSpPr>
          <p:cNvPr id="33" name="Text Placeholder 20">
            <a:extLst>
              <a:ext uri="{FF2B5EF4-FFF2-40B4-BE49-F238E27FC236}">
                <a16:creationId xmlns:a16="http://schemas.microsoft.com/office/drawing/2014/main" id="{0B33B2AE-59C5-42CF-86DB-D4354A890877}"/>
              </a:ext>
            </a:extLst>
          </p:cNvPr>
          <p:cNvSpPr>
            <a:spLocks noGrp="1"/>
          </p:cNvSpPr>
          <p:nvPr>
            <p:ph type="body" sz="quarter" idx="24" hasCustomPrompt="1"/>
          </p:nvPr>
        </p:nvSpPr>
        <p:spPr>
          <a:xfrm>
            <a:off x="9501474" y="4199838"/>
            <a:ext cx="2089150" cy="634100"/>
          </a:xfrm>
        </p:spPr>
        <p:txBody>
          <a:bodyPr>
            <a:normAutofit/>
          </a:bodyPr>
          <a:lstStyle>
            <a:lvl1pPr marL="0" indent="0" algn="ctr">
              <a:buNone/>
              <a:defRPr sz="2000" b="1">
                <a:latin typeface="+mj-lt"/>
              </a:defRPr>
            </a:lvl1pPr>
          </a:lstStyle>
          <a:p>
            <a:pPr lvl="0"/>
            <a:r>
              <a:rPr lang="en-US" dirty="0"/>
              <a:t>Title 1</a:t>
            </a:r>
          </a:p>
        </p:txBody>
      </p:sp>
      <p:sp>
        <p:nvSpPr>
          <p:cNvPr id="34" name="Text Placeholder 23">
            <a:extLst>
              <a:ext uri="{FF2B5EF4-FFF2-40B4-BE49-F238E27FC236}">
                <a16:creationId xmlns:a16="http://schemas.microsoft.com/office/drawing/2014/main" id="{451580AF-4839-4977-9911-BD0663CD7A38}"/>
              </a:ext>
            </a:extLst>
          </p:cNvPr>
          <p:cNvSpPr>
            <a:spLocks noGrp="1"/>
          </p:cNvSpPr>
          <p:nvPr>
            <p:ph type="body" sz="quarter" idx="25" hasCustomPrompt="1"/>
          </p:nvPr>
        </p:nvSpPr>
        <p:spPr>
          <a:xfrm>
            <a:off x="9501474" y="4833250"/>
            <a:ext cx="2089150" cy="696912"/>
          </a:xfrm>
        </p:spPr>
        <p:txBody>
          <a:bodyPr>
            <a:normAutofit/>
          </a:bodyPr>
          <a:lstStyle>
            <a:lvl1pPr marL="0" indent="0" algn="ctr">
              <a:buNone/>
              <a:defRPr sz="1400">
                <a:latin typeface="Segoe UI Light" panose="020B0502040204020203" pitchFamily="34" charset="0"/>
                <a:cs typeface="Segoe UI Light" panose="020B0502040204020203" pitchFamily="34" charset="0"/>
              </a:defRPr>
            </a:lvl1pPr>
          </a:lstStyle>
          <a:p>
            <a:pPr lvl="0"/>
            <a:r>
              <a:rPr lang="en-US" dirty="0"/>
              <a:t>Insert other text here.</a:t>
            </a:r>
          </a:p>
        </p:txBody>
      </p:sp>
    </p:spTree>
    <p:extLst>
      <p:ext uri="{BB962C8B-B14F-4D97-AF65-F5344CB8AC3E}">
        <p14:creationId xmlns:p14="http://schemas.microsoft.com/office/powerpoint/2010/main" val="3593709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C352CDD-1586-4BDD-AC85-DCED4F50421B}" type="datetimeFigureOut">
              <a:rPr lang="en-US" smtClean="0"/>
              <a:t>9/25/2024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63BA31-2C5A-4FC0-9CCE-95C7ED0DE18B}" type="slidenum">
              <a:rPr lang="en-US" smtClean="0"/>
              <a:t>‹#›</a:t>
            </a:fld>
            <a:endParaRPr lang="en-US"/>
          </a:p>
        </p:txBody>
      </p:sp>
    </p:spTree>
    <p:extLst>
      <p:ext uri="{BB962C8B-B14F-4D97-AF65-F5344CB8AC3E}">
        <p14:creationId xmlns:p14="http://schemas.microsoft.com/office/powerpoint/2010/main" val="24315079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normAutofit/>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C352CDD-1586-4BDD-AC85-DCED4F50421B}" type="datetimeFigureOut">
              <a:rPr lang="en-US" smtClean="0"/>
              <a:t>9/25/2024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F63BA31-2C5A-4FC0-9CCE-95C7ED0DE18B}" type="slidenum">
              <a:rPr lang="en-US" smtClean="0"/>
              <a:t>‹#›</a:t>
            </a:fld>
            <a:endParaRPr lang="en-US"/>
          </a:p>
        </p:txBody>
      </p:sp>
    </p:spTree>
    <p:extLst>
      <p:ext uri="{BB962C8B-B14F-4D97-AF65-F5344CB8AC3E}">
        <p14:creationId xmlns:p14="http://schemas.microsoft.com/office/powerpoint/2010/main" val="2157021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C352CDD-1586-4BDD-AC85-DCED4F50421B}" type="datetimeFigureOut">
              <a:rPr lang="en-US" smtClean="0"/>
              <a:t>9/25/2024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F63BA31-2C5A-4FC0-9CCE-95C7ED0DE18B}" type="slidenum">
              <a:rPr lang="en-US" smtClean="0"/>
              <a:t>‹#›</a:t>
            </a:fld>
            <a:endParaRPr lang="en-US"/>
          </a:p>
        </p:txBody>
      </p:sp>
    </p:spTree>
    <p:extLst>
      <p:ext uri="{BB962C8B-B14F-4D97-AF65-F5344CB8AC3E}">
        <p14:creationId xmlns:p14="http://schemas.microsoft.com/office/powerpoint/2010/main" val="205379246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CE6B5828-EABD-4637-AF3A-D41031272826}"/>
              </a:ext>
            </a:extLst>
          </p:cNvPr>
          <p:cNvSpPr>
            <a:spLocks noGrp="1"/>
          </p:cNvSpPr>
          <p:nvPr>
            <p:ph type="dt" sz="half" idx="10"/>
          </p:nvPr>
        </p:nvSpPr>
        <p:spPr/>
        <p:txBody>
          <a:bodyPr/>
          <a:lstStyle/>
          <a:p>
            <a:fld id="{FC352CDD-1586-4BDD-AC85-DCED4F50421B}" type="datetimeFigureOut">
              <a:rPr lang="en-US" smtClean="0"/>
              <a:pPr/>
              <a:t>9/25/2024</a:t>
            </a:fld>
            <a:endParaRPr lang="en-US" dirty="0"/>
          </a:p>
        </p:txBody>
      </p:sp>
      <p:sp>
        <p:nvSpPr>
          <p:cNvPr id="6" name="Footer Placeholder 5">
            <a:extLst>
              <a:ext uri="{FF2B5EF4-FFF2-40B4-BE49-F238E27FC236}">
                <a16:creationId xmlns:a16="http://schemas.microsoft.com/office/drawing/2014/main" id="{A66DE708-B0B6-41DA-92A0-D34835075912}"/>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260997B-10D2-4498-A3AC-FFBBE1AAA24A}"/>
              </a:ext>
            </a:extLst>
          </p:cNvPr>
          <p:cNvSpPr>
            <a:spLocks noGrp="1"/>
          </p:cNvSpPr>
          <p:nvPr>
            <p:ph type="sldNum" sz="quarter" idx="12"/>
          </p:nvPr>
        </p:nvSpPr>
        <p:spPr/>
        <p:txBody>
          <a:bodyPr/>
          <a:lstStyle/>
          <a:p>
            <a:fld id="{3F63BA31-2C5A-4FC0-9CCE-95C7ED0DE18B}" type="slidenum">
              <a:rPr lang="en-US" smtClean="0"/>
              <a:pPr/>
              <a:t>‹#›</a:t>
            </a:fld>
            <a:endParaRPr lang="en-US" dirty="0"/>
          </a:p>
        </p:txBody>
      </p:sp>
    </p:spTree>
    <p:extLst>
      <p:ext uri="{BB962C8B-B14F-4D97-AF65-F5344CB8AC3E}">
        <p14:creationId xmlns:p14="http://schemas.microsoft.com/office/powerpoint/2010/main" val="31882401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Screenshot_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Picture Placeholder 8">
            <a:extLst>
              <a:ext uri="{FF2B5EF4-FFF2-40B4-BE49-F238E27FC236}">
                <a16:creationId xmlns:a16="http://schemas.microsoft.com/office/drawing/2014/main" id="{F11564F1-9E87-4E3B-B502-701308A9CD63}"/>
              </a:ext>
            </a:extLst>
          </p:cNvPr>
          <p:cNvSpPr>
            <a:spLocks noGrp="1"/>
          </p:cNvSpPr>
          <p:nvPr>
            <p:ph type="pic" sz="quarter" idx="13"/>
          </p:nvPr>
        </p:nvSpPr>
        <p:spPr>
          <a:xfrm>
            <a:off x="836612" y="461645"/>
            <a:ext cx="3948112" cy="5419725"/>
          </a:xfrm>
        </p:spPr>
        <p:txBody>
          <a:bodyPr/>
          <a:lstStyle>
            <a:lvl1pPr marL="0" indent="0">
              <a:buNone/>
              <a:defRPr/>
            </a:lvl1pPr>
          </a:lstStyle>
          <a:p>
            <a:r>
              <a:rPr lang="en-US"/>
              <a:t>Click icon to add picture</a:t>
            </a:r>
            <a:endParaRPr lang="en-US" dirty="0"/>
          </a:p>
        </p:txBody>
      </p:sp>
      <p:sp>
        <p:nvSpPr>
          <p:cNvPr id="5" name="Date Placeholder 4"/>
          <p:cNvSpPr>
            <a:spLocks noGrp="1"/>
          </p:cNvSpPr>
          <p:nvPr>
            <p:ph type="dt" sz="half" idx="10"/>
          </p:nvPr>
        </p:nvSpPr>
        <p:spPr/>
        <p:txBody>
          <a:bodyPr/>
          <a:lstStyle/>
          <a:p>
            <a:fld id="{FC352CDD-1586-4BDD-AC85-DCED4F50421B}" type="datetimeFigureOut">
              <a:rPr lang="en-US" smtClean="0"/>
              <a:t>9/25/2024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63BA31-2C5A-4FC0-9CCE-95C7ED0DE18B}" type="slidenum">
              <a:rPr lang="en-US" smtClean="0"/>
              <a:t>‹#›</a:t>
            </a:fld>
            <a:endParaRPr lang="en-US"/>
          </a:p>
        </p:txBody>
      </p:sp>
    </p:spTree>
    <p:extLst>
      <p:ext uri="{BB962C8B-B14F-4D97-AF65-F5344CB8AC3E}">
        <p14:creationId xmlns:p14="http://schemas.microsoft.com/office/powerpoint/2010/main" val="189471517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effectLst>
            <a:outerShdw blurRad="190500" dist="215900" dir="2700000" algn="tl" rotWithShape="0">
              <a:prstClr val="black">
                <a:alpha val="15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C352CDD-1586-4BDD-AC85-DCED4F50421B}" type="datetimeFigureOut">
              <a:rPr lang="en-US" smtClean="0"/>
              <a:t>9/25/2024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63BA31-2C5A-4FC0-9CCE-95C7ED0DE18B}" type="slidenum">
              <a:rPr lang="en-US" smtClean="0"/>
              <a:t>‹#›</a:t>
            </a:fld>
            <a:endParaRPr lang="en-US"/>
          </a:p>
        </p:txBody>
      </p:sp>
    </p:spTree>
    <p:extLst>
      <p:ext uri="{BB962C8B-B14F-4D97-AF65-F5344CB8AC3E}">
        <p14:creationId xmlns:p14="http://schemas.microsoft.com/office/powerpoint/2010/main" val="391262010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C352CDD-1586-4BDD-AC85-DCED4F50421B}" type="datetimeFigureOut">
              <a:rPr lang="en-US" smtClean="0"/>
              <a:t>9/25/2024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63BA31-2C5A-4FC0-9CCE-95C7ED0DE18B}" type="slidenum">
              <a:rPr lang="en-US" smtClean="0"/>
              <a:t>‹#›</a:t>
            </a:fld>
            <a:endParaRPr lang="en-US"/>
          </a:p>
        </p:txBody>
      </p:sp>
    </p:spTree>
    <p:extLst>
      <p:ext uri="{BB962C8B-B14F-4D97-AF65-F5344CB8AC3E}">
        <p14:creationId xmlns:p14="http://schemas.microsoft.com/office/powerpoint/2010/main" val="153501469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C352CDD-1586-4BDD-AC85-DCED4F50421B}" type="datetimeFigureOut">
              <a:rPr lang="en-US" smtClean="0"/>
              <a:t>9/25/2024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63BA31-2C5A-4FC0-9CCE-95C7ED0DE18B}" type="slidenum">
              <a:rPr lang="en-US" smtClean="0"/>
              <a:t>‹#›</a:t>
            </a:fld>
            <a:endParaRPr lang="en-US"/>
          </a:p>
        </p:txBody>
      </p:sp>
    </p:spTree>
    <p:extLst>
      <p:ext uri="{BB962C8B-B14F-4D97-AF65-F5344CB8AC3E}">
        <p14:creationId xmlns:p14="http://schemas.microsoft.com/office/powerpoint/2010/main" val="54343409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4737209-712D-40A0-AF0E-FA2AE91DCF2B}"/>
              </a:ext>
            </a:extLst>
          </p:cNvPr>
          <p:cNvSpPr/>
          <p:nvPr userDrawn="1"/>
        </p:nvSpPr>
        <p:spPr>
          <a:xfrm>
            <a:off x="388088" y="365126"/>
            <a:ext cx="11430000" cy="6127748"/>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C4C3ACA6-7B05-4E07-B62C-83A4C427DBE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60542" y="2584702"/>
            <a:ext cx="6470917" cy="1688595"/>
          </a:xfrm>
          <a:prstGeom prst="rect">
            <a:avLst/>
          </a:prstGeom>
        </p:spPr>
      </p:pic>
      <p:sp>
        <p:nvSpPr>
          <p:cNvPr id="9" name="TextBox 8">
            <a:extLst>
              <a:ext uri="{FF2B5EF4-FFF2-40B4-BE49-F238E27FC236}">
                <a16:creationId xmlns:a16="http://schemas.microsoft.com/office/drawing/2014/main" id="{B7E66822-4CBE-440F-8E2F-7664576DF1E5}"/>
              </a:ext>
            </a:extLst>
          </p:cNvPr>
          <p:cNvSpPr txBox="1"/>
          <p:nvPr userDrawn="1"/>
        </p:nvSpPr>
        <p:spPr>
          <a:xfrm>
            <a:off x="373912" y="4991986"/>
            <a:ext cx="11444175" cy="338554"/>
          </a:xfrm>
          <a:prstGeom prst="rect">
            <a:avLst/>
          </a:prstGeom>
          <a:noFill/>
        </p:spPr>
        <p:txBody>
          <a:bodyPr wrap="square" rtlCol="0">
            <a:spAutoFit/>
          </a:bodyPr>
          <a:lstStyle/>
          <a:p>
            <a:pPr algn="ctr"/>
            <a:r>
              <a:rPr lang="en-US" sz="1600" dirty="0">
                <a:solidFill>
                  <a:schemeClr val="tx2"/>
                </a:solidFill>
                <a:latin typeface="Segoe UI Semilight" panose="020B0402040204020203" pitchFamily="34" charset="0"/>
                <a:cs typeface="Segoe UI Semilight" panose="020B0402040204020203" pitchFamily="34" charset="0"/>
                <a:hlinkClick r:id="rId3">
                  <a:extLst>
                    <a:ext uri="{A12FA001-AC4F-418D-AE19-62706E023703}">
                      <ahyp:hlinkClr xmlns:ahyp="http://schemas.microsoft.com/office/drawing/2018/hyperlinkcolor" val="tx"/>
                    </a:ext>
                  </a:extLst>
                </a:hlinkClick>
              </a:rPr>
              <a:t>WWW.WAHEALTHPLANFINDER.ORG</a:t>
            </a:r>
            <a:r>
              <a:rPr lang="en-US" sz="1600" dirty="0">
                <a:solidFill>
                  <a:schemeClr val="tx2"/>
                </a:solidFill>
                <a:latin typeface="Segoe UI Semilight" panose="020B0402040204020203" pitchFamily="34" charset="0"/>
                <a:cs typeface="Segoe UI Semilight" panose="020B0402040204020203" pitchFamily="34" charset="0"/>
              </a:rPr>
              <a:t> | </a:t>
            </a:r>
            <a:r>
              <a:rPr lang="en-US" sz="1600" dirty="0">
                <a:solidFill>
                  <a:schemeClr val="tx2"/>
                </a:solidFill>
                <a:latin typeface="Segoe UI Semilight" panose="020B0402040204020203" pitchFamily="34" charset="0"/>
                <a:cs typeface="Segoe UI Semilight" panose="020B0402040204020203" pitchFamily="34" charset="0"/>
                <a:hlinkClick r:id="rId4">
                  <a:extLst>
                    <a:ext uri="{A12FA001-AC4F-418D-AE19-62706E023703}">
                      <ahyp:hlinkClr xmlns:ahyp="http://schemas.microsoft.com/office/drawing/2018/hyperlinkcolor" val="tx"/>
                    </a:ext>
                  </a:extLst>
                </a:hlinkClick>
              </a:rPr>
              <a:t>WWW.WAHBEXCHANGE.ORG</a:t>
            </a:r>
            <a:r>
              <a:rPr lang="en-US" sz="1600" dirty="0">
                <a:solidFill>
                  <a:schemeClr val="tx2"/>
                </a:solidFill>
                <a:latin typeface="Segoe UI Semilight" panose="020B0402040204020203" pitchFamily="34" charset="0"/>
                <a:cs typeface="Segoe UI Semilight" panose="020B0402040204020203" pitchFamily="34" charset="0"/>
              </a:rPr>
              <a:t> </a:t>
            </a:r>
          </a:p>
        </p:txBody>
      </p:sp>
    </p:spTree>
    <p:extLst>
      <p:ext uri="{BB962C8B-B14F-4D97-AF65-F5344CB8AC3E}">
        <p14:creationId xmlns:p14="http://schemas.microsoft.com/office/powerpoint/2010/main" val="21271437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tro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7FEBD3-BCDC-4C6B-8D82-680F123FCDD7}"/>
              </a:ext>
            </a:extLst>
          </p:cNvPr>
          <p:cNvSpPr>
            <a:spLocks noGrp="1"/>
          </p:cNvSpPr>
          <p:nvPr>
            <p:ph type="title" hasCustomPrompt="1"/>
          </p:nvPr>
        </p:nvSpPr>
        <p:spPr>
          <a:xfrm>
            <a:off x="838200" y="2115994"/>
            <a:ext cx="10515600" cy="783070"/>
          </a:xfrm>
        </p:spPr>
        <p:txBody>
          <a:bodyPr/>
          <a:lstStyle>
            <a:lvl1pPr algn="ctr">
              <a:defRPr/>
            </a:lvl1pPr>
          </a:lstStyle>
          <a:p>
            <a:r>
              <a:rPr lang="en-US" dirty="0"/>
              <a:t>Intro statement.</a:t>
            </a:r>
          </a:p>
        </p:txBody>
      </p:sp>
      <p:sp>
        <p:nvSpPr>
          <p:cNvPr id="3" name="Date Placeholder 2">
            <a:extLst>
              <a:ext uri="{FF2B5EF4-FFF2-40B4-BE49-F238E27FC236}">
                <a16:creationId xmlns:a16="http://schemas.microsoft.com/office/drawing/2014/main" id="{F9B1BBE5-FBF7-4142-B4DA-D9E77D6D0C25}"/>
              </a:ext>
            </a:extLst>
          </p:cNvPr>
          <p:cNvSpPr>
            <a:spLocks noGrp="1"/>
          </p:cNvSpPr>
          <p:nvPr>
            <p:ph type="dt" sz="half" idx="10"/>
          </p:nvPr>
        </p:nvSpPr>
        <p:spPr/>
        <p:txBody>
          <a:bodyPr/>
          <a:lstStyle/>
          <a:p>
            <a:fld id="{FC352CDD-1586-4BDD-AC85-DCED4F50421B}" type="datetimeFigureOut">
              <a:rPr lang="en-US" smtClean="0"/>
              <a:pPr/>
              <a:t>9/25/2024</a:t>
            </a:fld>
            <a:endParaRPr lang="en-US" dirty="0"/>
          </a:p>
        </p:txBody>
      </p:sp>
      <p:sp>
        <p:nvSpPr>
          <p:cNvPr id="4" name="Footer Placeholder 3">
            <a:extLst>
              <a:ext uri="{FF2B5EF4-FFF2-40B4-BE49-F238E27FC236}">
                <a16:creationId xmlns:a16="http://schemas.microsoft.com/office/drawing/2014/main" id="{775E0986-9E67-4D13-8BC4-9D4A6139875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80C757C0-64E4-4AE5-AE80-82F1408B6568}"/>
              </a:ext>
            </a:extLst>
          </p:cNvPr>
          <p:cNvSpPr>
            <a:spLocks noGrp="1"/>
          </p:cNvSpPr>
          <p:nvPr>
            <p:ph type="sldNum" sz="quarter" idx="12"/>
          </p:nvPr>
        </p:nvSpPr>
        <p:spPr/>
        <p:txBody>
          <a:bodyPr/>
          <a:lstStyle/>
          <a:p>
            <a:fld id="{3F63BA31-2C5A-4FC0-9CCE-95C7ED0DE18B}" type="slidenum">
              <a:rPr lang="en-US" smtClean="0"/>
              <a:pPr/>
              <a:t>‹#›</a:t>
            </a:fld>
            <a:endParaRPr lang="en-US" dirty="0"/>
          </a:p>
        </p:txBody>
      </p:sp>
      <p:sp>
        <p:nvSpPr>
          <p:cNvPr id="7" name="Text Placeholder 6">
            <a:extLst>
              <a:ext uri="{FF2B5EF4-FFF2-40B4-BE49-F238E27FC236}">
                <a16:creationId xmlns:a16="http://schemas.microsoft.com/office/drawing/2014/main" id="{17BE2B0B-37FA-43AE-BB19-B3FB44EDE926}"/>
              </a:ext>
            </a:extLst>
          </p:cNvPr>
          <p:cNvSpPr>
            <a:spLocks noGrp="1"/>
          </p:cNvSpPr>
          <p:nvPr>
            <p:ph type="body" sz="quarter" idx="13"/>
          </p:nvPr>
        </p:nvSpPr>
        <p:spPr>
          <a:xfrm>
            <a:off x="838200" y="3216275"/>
            <a:ext cx="10515600" cy="1682750"/>
          </a:xfrm>
        </p:spPr>
        <p:txBody>
          <a:bodyPr>
            <a:normAutofit/>
          </a:bodyPr>
          <a:lstStyle>
            <a:lvl1pPr marL="0" indent="0">
              <a:buNone/>
              <a:defRPr sz="1800">
                <a:solidFill>
                  <a:schemeClr val="accent6"/>
                </a:solidFill>
                <a:latin typeface="Segoe UI Light" panose="020B0502040204020203" pitchFamily="34" charset="0"/>
                <a:cs typeface="Segoe UI Light" panose="020B0502040204020203" pitchFamily="34" charset="0"/>
              </a:defRPr>
            </a:lvl1pPr>
            <a:lvl2pPr marL="457200" indent="0">
              <a:buNone/>
              <a:defRPr sz="1600">
                <a:solidFill>
                  <a:schemeClr val="accent6"/>
                </a:solidFill>
              </a:defRPr>
            </a:lvl2pPr>
            <a:lvl3pPr marL="914400" indent="0">
              <a:buNone/>
              <a:defRPr sz="1400">
                <a:solidFill>
                  <a:schemeClr val="accent6"/>
                </a:solidFill>
              </a:defRPr>
            </a:lvl3pPr>
            <a:lvl4pPr marL="1371600" indent="0">
              <a:buNone/>
              <a:defRPr sz="1200">
                <a:solidFill>
                  <a:schemeClr val="accent6"/>
                </a:solidFill>
              </a:defRPr>
            </a:lvl4pPr>
            <a:lvl5pPr marL="1828800" indent="0">
              <a:buNone/>
              <a:defRPr sz="1200">
                <a:solidFill>
                  <a:schemeClr val="accent6"/>
                </a:solidFill>
              </a:defRPr>
            </a:lvl5pPr>
          </a:lstStyle>
          <a:p>
            <a:pPr lvl="0"/>
            <a:r>
              <a:rPr lang="en-US"/>
              <a:t>Click to edit Master text styles</a:t>
            </a:r>
          </a:p>
        </p:txBody>
      </p:sp>
    </p:spTree>
    <p:extLst>
      <p:ext uri="{BB962C8B-B14F-4D97-AF65-F5344CB8AC3E}">
        <p14:creationId xmlns:p14="http://schemas.microsoft.com/office/powerpoint/2010/main" val="21067877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C352CDD-1586-4BDD-AC85-DCED4F50421B}" type="datetimeFigureOut">
              <a:rPr lang="en-US" smtClean="0"/>
              <a:t>9/25/2024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63BA31-2C5A-4FC0-9CCE-95C7ED0DE18B}" type="slidenum">
              <a:rPr lang="en-US" smtClean="0"/>
              <a:t>‹#›</a:t>
            </a:fld>
            <a:endParaRPr lang="en-US"/>
          </a:p>
        </p:txBody>
      </p:sp>
    </p:spTree>
    <p:extLst>
      <p:ext uri="{BB962C8B-B14F-4D97-AF65-F5344CB8AC3E}">
        <p14:creationId xmlns:p14="http://schemas.microsoft.com/office/powerpoint/2010/main" val="13335167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3F5ED01-0466-4C82-9AFA-B85B816DC87B}"/>
              </a:ext>
            </a:extLst>
          </p:cNvPr>
          <p:cNvSpPr/>
          <p:nvPr userDrawn="1"/>
        </p:nvSpPr>
        <p:spPr>
          <a:xfrm>
            <a:off x="0" y="460740"/>
            <a:ext cx="12192000" cy="5943600"/>
          </a:xfrm>
          <a:prstGeom prst="rect">
            <a:avLst/>
          </a:prstGeom>
          <a:solidFill>
            <a:schemeClr val="tx2"/>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dirty="0"/>
          </a:p>
        </p:txBody>
      </p:sp>
      <p:sp>
        <p:nvSpPr>
          <p:cNvPr id="9" name="Rectangle 8">
            <a:extLst>
              <a:ext uri="{FF2B5EF4-FFF2-40B4-BE49-F238E27FC236}">
                <a16:creationId xmlns:a16="http://schemas.microsoft.com/office/drawing/2014/main" id="{7EFCAFA9-8BD9-43B7-A27C-02C79551F5E4}"/>
              </a:ext>
            </a:extLst>
          </p:cNvPr>
          <p:cNvSpPr/>
          <p:nvPr userDrawn="1"/>
        </p:nvSpPr>
        <p:spPr>
          <a:xfrm>
            <a:off x="0" y="733649"/>
            <a:ext cx="12192000" cy="5394960"/>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hasCustomPrompt="1"/>
          </p:nvPr>
        </p:nvSpPr>
        <p:spPr>
          <a:xfrm>
            <a:off x="831850" y="1013306"/>
            <a:ext cx="6175006" cy="2852737"/>
          </a:xfrm>
        </p:spPr>
        <p:txBody>
          <a:bodyPr anchor="b"/>
          <a:lstStyle>
            <a:lvl1pPr>
              <a:defRPr sz="6000"/>
            </a:lvl1pPr>
          </a:lstStyle>
          <a:p>
            <a:r>
              <a:rPr lang="en-US" dirty="0"/>
              <a:t>Write your section title here</a:t>
            </a:r>
          </a:p>
        </p:txBody>
      </p:sp>
      <p:sp>
        <p:nvSpPr>
          <p:cNvPr id="3" name="Text Placeholder 2"/>
          <p:cNvSpPr>
            <a:spLocks noGrp="1"/>
          </p:cNvSpPr>
          <p:nvPr>
            <p:ph type="body" idx="1"/>
          </p:nvPr>
        </p:nvSpPr>
        <p:spPr>
          <a:xfrm>
            <a:off x="831850" y="4178595"/>
            <a:ext cx="6175006" cy="1756883"/>
          </a:xfrm>
        </p:spPr>
        <p:txBody>
          <a:bodyPr>
            <a:normAutofit/>
          </a:bodyPr>
          <a:lstStyle>
            <a:lvl1pPr marL="0" indent="0">
              <a:buNone/>
              <a:defRPr sz="2000">
                <a:solidFill>
                  <a:schemeClr val="tx1">
                    <a:tint val="75000"/>
                  </a:schemeClr>
                </a:solidFill>
                <a:latin typeface="Segoe UI Light" panose="020B0502040204020203" pitchFamily="34" charset="0"/>
                <a:cs typeface="Segoe UI Light" panose="020B05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C352CDD-1586-4BDD-AC85-DCED4F50421B}" type="datetimeFigureOut">
              <a:rPr lang="en-US" smtClean="0"/>
              <a:t>9/25/2024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63BA31-2C5A-4FC0-9CCE-95C7ED0DE18B}" type="slidenum">
              <a:rPr lang="en-US" smtClean="0"/>
              <a:t>‹#›</a:t>
            </a:fld>
            <a:endParaRPr lang="en-US"/>
          </a:p>
        </p:txBody>
      </p:sp>
      <p:pic>
        <p:nvPicPr>
          <p:cNvPr id="8" name="Picture 7" descr="A close up of a logo&#10;&#10;Description automatically generated">
            <a:extLst>
              <a:ext uri="{FF2B5EF4-FFF2-40B4-BE49-F238E27FC236}">
                <a16:creationId xmlns:a16="http://schemas.microsoft.com/office/drawing/2014/main" id="{571D8C81-53D8-4C50-AEC8-C818DC8FFBE7}"/>
              </a:ext>
            </a:extLst>
          </p:cNvPr>
          <p:cNvPicPr>
            <a:picLocks noChangeAspect="1"/>
          </p:cNvPicPr>
          <p:nvPr userDrawn="1"/>
        </p:nvPicPr>
        <p:blipFill>
          <a:blip r:embed="rId2" cstate="email">
            <a:alphaModFix amt="50000"/>
            <a:extLst>
              <a:ext uri="{28A0092B-C50C-407E-A947-70E740481C1C}">
                <a14:useLocalDpi xmlns:a14="http://schemas.microsoft.com/office/drawing/2010/main"/>
              </a:ext>
            </a:extLst>
          </a:blip>
          <a:stretch>
            <a:fillRect/>
          </a:stretch>
        </p:blipFill>
        <p:spPr>
          <a:xfrm>
            <a:off x="7990731" y="880006"/>
            <a:ext cx="5302827" cy="5302827"/>
          </a:xfrm>
          <a:prstGeom prst="rect">
            <a:avLst/>
          </a:prstGeom>
        </p:spPr>
      </p:pic>
    </p:spTree>
    <p:extLst>
      <p:ext uri="{BB962C8B-B14F-4D97-AF65-F5344CB8AC3E}">
        <p14:creationId xmlns:p14="http://schemas.microsoft.com/office/powerpoint/2010/main" val="36673444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Header Slid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BCCB0C20-40B2-43B6-8B40-F086D7D0E5FE}"/>
              </a:ext>
            </a:extLst>
          </p:cNvPr>
          <p:cNvSpPr>
            <a:spLocks noGrp="1"/>
          </p:cNvSpPr>
          <p:nvPr>
            <p:ph type="pic" sz="quarter" idx="13" hasCustomPrompt="1"/>
          </p:nvPr>
        </p:nvSpPr>
        <p:spPr>
          <a:xfrm>
            <a:off x="0" y="0"/>
            <a:ext cx="12192000" cy="3429000"/>
          </a:xfrm>
        </p:spPr>
        <p:txBody>
          <a:bodyPr>
            <a:normAutofit/>
          </a:bodyPr>
          <a:lstStyle>
            <a:lvl1pPr marL="0" indent="0">
              <a:buNone/>
              <a:defRPr sz="2000"/>
            </a:lvl1pPr>
          </a:lstStyle>
          <a:p>
            <a:r>
              <a:rPr lang="en-US" dirty="0"/>
              <a:t>Insert background image</a:t>
            </a:r>
          </a:p>
          <a:p>
            <a:endParaRPr lang="en-US" dirty="0"/>
          </a:p>
        </p:txBody>
      </p:sp>
      <p:sp>
        <p:nvSpPr>
          <p:cNvPr id="3" name="Date Placeholder 2">
            <a:extLst>
              <a:ext uri="{FF2B5EF4-FFF2-40B4-BE49-F238E27FC236}">
                <a16:creationId xmlns:a16="http://schemas.microsoft.com/office/drawing/2014/main" id="{A8BDFC20-620F-4561-BF8E-0DC54866D637}"/>
              </a:ext>
            </a:extLst>
          </p:cNvPr>
          <p:cNvSpPr>
            <a:spLocks noGrp="1"/>
          </p:cNvSpPr>
          <p:nvPr>
            <p:ph type="dt" sz="half" idx="10"/>
          </p:nvPr>
        </p:nvSpPr>
        <p:spPr/>
        <p:txBody>
          <a:bodyPr/>
          <a:lstStyle/>
          <a:p>
            <a:fld id="{FC352CDD-1586-4BDD-AC85-DCED4F50421B}" type="datetimeFigureOut">
              <a:rPr lang="en-US" smtClean="0"/>
              <a:pPr/>
              <a:t>9/25/2024</a:t>
            </a:fld>
            <a:endParaRPr lang="en-US" dirty="0"/>
          </a:p>
        </p:txBody>
      </p:sp>
      <p:sp>
        <p:nvSpPr>
          <p:cNvPr id="4" name="Footer Placeholder 3">
            <a:extLst>
              <a:ext uri="{FF2B5EF4-FFF2-40B4-BE49-F238E27FC236}">
                <a16:creationId xmlns:a16="http://schemas.microsoft.com/office/drawing/2014/main" id="{40392F7E-F518-4BA4-8654-465E81A2928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7D5108C2-12D0-485A-BC0C-9DA463EEB6EE}"/>
              </a:ext>
            </a:extLst>
          </p:cNvPr>
          <p:cNvSpPr>
            <a:spLocks noGrp="1"/>
          </p:cNvSpPr>
          <p:nvPr>
            <p:ph type="sldNum" sz="quarter" idx="12"/>
          </p:nvPr>
        </p:nvSpPr>
        <p:spPr/>
        <p:txBody>
          <a:bodyPr/>
          <a:lstStyle/>
          <a:p>
            <a:fld id="{3F63BA31-2C5A-4FC0-9CCE-95C7ED0DE18B}" type="slidenum">
              <a:rPr lang="en-US" smtClean="0"/>
              <a:pPr/>
              <a:t>‹#›</a:t>
            </a:fld>
            <a:endParaRPr lang="en-US" dirty="0"/>
          </a:p>
        </p:txBody>
      </p:sp>
      <p:sp>
        <p:nvSpPr>
          <p:cNvPr id="9" name="Text Placeholder 8">
            <a:extLst>
              <a:ext uri="{FF2B5EF4-FFF2-40B4-BE49-F238E27FC236}">
                <a16:creationId xmlns:a16="http://schemas.microsoft.com/office/drawing/2014/main" id="{F632F1E9-4B81-4DFE-9D9D-25E1059A16D9}"/>
              </a:ext>
            </a:extLst>
          </p:cNvPr>
          <p:cNvSpPr>
            <a:spLocks noGrp="1"/>
          </p:cNvSpPr>
          <p:nvPr>
            <p:ph type="body" sz="quarter" idx="14" hasCustomPrompt="1"/>
          </p:nvPr>
        </p:nvSpPr>
        <p:spPr>
          <a:xfrm>
            <a:off x="623888" y="3860800"/>
            <a:ext cx="5054600" cy="1854200"/>
          </a:xfrm>
        </p:spPr>
        <p:txBody>
          <a:bodyPr>
            <a:normAutofit/>
          </a:bodyPr>
          <a:lstStyle>
            <a:lvl1pPr marL="0" indent="0">
              <a:buNone/>
              <a:defRPr sz="1600">
                <a:solidFill>
                  <a:schemeClr val="accent6"/>
                </a:solidFill>
                <a:latin typeface="Segoe UI Light" panose="020B0502040204020203" pitchFamily="34" charset="0"/>
                <a:cs typeface="Segoe UI Light" panose="020B0502040204020203" pitchFamily="34" charset="0"/>
              </a:defRPr>
            </a:lvl1pPr>
            <a:lvl2pPr marL="457200" indent="0">
              <a:buNone/>
              <a:defRPr sz="1800">
                <a:solidFill>
                  <a:schemeClr val="accent6"/>
                </a:solidFill>
                <a:latin typeface="Segoe UI Semilight" panose="020B0402040204020203" pitchFamily="34" charset="0"/>
                <a:cs typeface="Segoe UI Semilight" panose="020B0402040204020203" pitchFamily="34" charset="0"/>
              </a:defRPr>
            </a:lvl2pPr>
            <a:lvl3pPr marL="914400" indent="0">
              <a:buNone/>
              <a:defRPr sz="1600">
                <a:solidFill>
                  <a:schemeClr val="accent6"/>
                </a:solidFill>
                <a:latin typeface="Segoe UI Semilight" panose="020B0402040204020203" pitchFamily="34" charset="0"/>
                <a:cs typeface="Segoe UI Semilight" panose="020B0402040204020203" pitchFamily="34" charset="0"/>
              </a:defRPr>
            </a:lvl3pPr>
            <a:lvl4pPr marL="1371600" indent="0">
              <a:buNone/>
              <a:defRPr sz="1400">
                <a:solidFill>
                  <a:schemeClr val="accent6"/>
                </a:solidFill>
                <a:latin typeface="Segoe UI Semilight" panose="020B0402040204020203" pitchFamily="34" charset="0"/>
                <a:cs typeface="Segoe UI Semilight" panose="020B0402040204020203" pitchFamily="34" charset="0"/>
              </a:defRPr>
            </a:lvl4pPr>
            <a:lvl5pPr marL="1828800" indent="0">
              <a:buNone/>
              <a:defRPr sz="1400">
                <a:solidFill>
                  <a:schemeClr val="accent6"/>
                </a:solidFill>
                <a:latin typeface="Segoe UI Semilight" panose="020B0402040204020203" pitchFamily="34" charset="0"/>
                <a:cs typeface="Segoe UI Semilight" panose="020B0402040204020203" pitchFamily="34" charset="0"/>
              </a:defRPr>
            </a:lvl5pPr>
          </a:lstStyle>
          <a:p>
            <a:pPr lvl="0"/>
            <a:r>
              <a:rPr lang="en-US" dirty="0"/>
              <a:t>Write anything else right here.</a:t>
            </a:r>
          </a:p>
        </p:txBody>
      </p:sp>
      <p:sp>
        <p:nvSpPr>
          <p:cNvPr id="16" name="Content Placeholder 15">
            <a:extLst>
              <a:ext uri="{FF2B5EF4-FFF2-40B4-BE49-F238E27FC236}">
                <a16:creationId xmlns:a16="http://schemas.microsoft.com/office/drawing/2014/main" id="{EA719132-80CD-4D94-8162-9AAC1E618721}"/>
              </a:ext>
            </a:extLst>
          </p:cNvPr>
          <p:cNvSpPr>
            <a:spLocks noGrp="1"/>
          </p:cNvSpPr>
          <p:nvPr>
            <p:ph sz="quarter" idx="17"/>
          </p:nvPr>
        </p:nvSpPr>
        <p:spPr>
          <a:xfrm>
            <a:off x="6359457" y="850900"/>
            <a:ext cx="5130800" cy="5156200"/>
          </a:xfrm>
          <a:solidFill>
            <a:schemeClr val="bg1">
              <a:lumMod val="95000"/>
            </a:schemeClr>
          </a:solidFill>
          <a:effectLst>
            <a:outerShdw blurRad="190500" dist="215900" dir="2700000" algn="tl" rotWithShape="0">
              <a:prstClr val="black">
                <a:alpha val="15000"/>
              </a:prstClr>
            </a:outerShdw>
          </a:effectLst>
        </p:spPr>
        <p:txBody>
          <a:bodyPr/>
          <a:lstStyle>
            <a:lvl1pPr marL="0" indent="0">
              <a:buNone/>
              <a:defRPr/>
            </a:lvl1pPr>
          </a:lstStyle>
          <a:p>
            <a:pPr lvl="0"/>
            <a:r>
              <a:rPr lang="en-US"/>
              <a:t>Click to edit Master text styles</a:t>
            </a:r>
          </a:p>
        </p:txBody>
      </p:sp>
      <p:sp>
        <p:nvSpPr>
          <p:cNvPr id="12" name="Text Placeholder 11">
            <a:extLst>
              <a:ext uri="{FF2B5EF4-FFF2-40B4-BE49-F238E27FC236}">
                <a16:creationId xmlns:a16="http://schemas.microsoft.com/office/drawing/2014/main" id="{216C99D8-10D2-40CA-B6CD-FF2BA1008353}"/>
              </a:ext>
            </a:extLst>
          </p:cNvPr>
          <p:cNvSpPr>
            <a:spLocks noGrp="1"/>
          </p:cNvSpPr>
          <p:nvPr>
            <p:ph type="body" sz="quarter" idx="15" hasCustomPrompt="1"/>
          </p:nvPr>
        </p:nvSpPr>
        <p:spPr>
          <a:xfrm>
            <a:off x="6824663" y="1522413"/>
            <a:ext cx="4200388" cy="1694873"/>
          </a:xfrm>
        </p:spPr>
        <p:txBody>
          <a:bodyPr>
            <a:normAutofit/>
          </a:bodyPr>
          <a:lstStyle>
            <a:lvl1pPr marL="0" indent="0">
              <a:buNone/>
              <a:defRPr sz="3200" b="1">
                <a:solidFill>
                  <a:schemeClr val="tx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Write a big header here.</a:t>
            </a:r>
          </a:p>
        </p:txBody>
      </p:sp>
      <p:sp>
        <p:nvSpPr>
          <p:cNvPr id="14" name="Text Placeholder 13">
            <a:extLst>
              <a:ext uri="{FF2B5EF4-FFF2-40B4-BE49-F238E27FC236}">
                <a16:creationId xmlns:a16="http://schemas.microsoft.com/office/drawing/2014/main" id="{802550E3-E1B8-4CF8-BEF2-C8B074C424AC}"/>
              </a:ext>
            </a:extLst>
          </p:cNvPr>
          <p:cNvSpPr>
            <a:spLocks noGrp="1"/>
          </p:cNvSpPr>
          <p:nvPr>
            <p:ph type="body" sz="quarter" idx="16" hasCustomPrompt="1"/>
          </p:nvPr>
        </p:nvSpPr>
        <p:spPr>
          <a:xfrm>
            <a:off x="6824663" y="3500438"/>
            <a:ext cx="4200388" cy="2214562"/>
          </a:xfrm>
        </p:spPr>
        <p:txBody>
          <a:bodyPr/>
          <a:lstStyle>
            <a:lvl1pPr marL="0" indent="0">
              <a:buNone/>
              <a:defRPr>
                <a:latin typeface="Segoe UI Semilight" panose="020B0402040204020203" pitchFamily="34" charset="0"/>
                <a:cs typeface="Segoe UI Semilight" panose="020B0402040204020203" pitchFamily="34" charset="0"/>
              </a:defRPr>
            </a:lvl1pPr>
            <a:lvl2pPr marL="457200" indent="0">
              <a:buNone/>
              <a:defRPr>
                <a:latin typeface="Segoe UI Semilight" panose="020B0402040204020203" pitchFamily="34" charset="0"/>
                <a:cs typeface="Segoe UI Semilight" panose="020B0402040204020203" pitchFamily="34" charset="0"/>
              </a:defRPr>
            </a:lvl2pPr>
            <a:lvl3pPr marL="914400" indent="0">
              <a:buNone/>
              <a:defRPr>
                <a:latin typeface="Segoe UI Semilight" panose="020B0402040204020203" pitchFamily="34" charset="0"/>
                <a:cs typeface="Segoe UI Semilight" panose="020B0402040204020203" pitchFamily="34" charset="0"/>
              </a:defRPr>
            </a:lvl3pPr>
            <a:lvl4pPr marL="1371600" indent="0">
              <a:buNone/>
              <a:defRPr>
                <a:latin typeface="Segoe UI Semilight" panose="020B0402040204020203" pitchFamily="34" charset="0"/>
                <a:cs typeface="Segoe UI Semilight" panose="020B0402040204020203" pitchFamily="34" charset="0"/>
              </a:defRPr>
            </a:lvl4pPr>
            <a:lvl5pPr marL="1828800" indent="0">
              <a:buNone/>
              <a:defRPr>
                <a:latin typeface="Segoe UI Semilight" panose="020B0402040204020203" pitchFamily="34" charset="0"/>
                <a:cs typeface="Segoe UI Semilight" panose="020B0402040204020203" pitchFamily="34" charset="0"/>
              </a:defRPr>
            </a:lvl5pPr>
          </a:lstStyle>
          <a:p>
            <a:pPr lvl="0"/>
            <a:r>
              <a:rPr lang="en-US" dirty="0"/>
              <a:t>Add some more flavor to your header here. </a:t>
            </a:r>
          </a:p>
        </p:txBody>
      </p:sp>
    </p:spTree>
    <p:extLst>
      <p:ext uri="{BB962C8B-B14F-4D97-AF65-F5344CB8AC3E}">
        <p14:creationId xmlns:p14="http://schemas.microsoft.com/office/powerpoint/2010/main" val="23547136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Multi chart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B6DB7BD-1120-47F2-86A2-0FA45C2EC32D}"/>
              </a:ext>
            </a:extLst>
          </p:cNvPr>
          <p:cNvSpPr/>
          <p:nvPr userDrawn="1"/>
        </p:nvSpPr>
        <p:spPr>
          <a:xfrm>
            <a:off x="576696" y="545523"/>
            <a:ext cx="4530436" cy="5637068"/>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907E659-40A1-4E01-8A1F-843AD2855F6F}"/>
              </a:ext>
            </a:extLst>
          </p:cNvPr>
          <p:cNvSpPr>
            <a:spLocks noGrp="1"/>
          </p:cNvSpPr>
          <p:nvPr>
            <p:ph type="title"/>
          </p:nvPr>
        </p:nvSpPr>
        <p:spPr>
          <a:xfrm>
            <a:off x="796636" y="1144445"/>
            <a:ext cx="4118264" cy="2627456"/>
          </a:xfrm>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2C4F1939-3AD7-4D2F-BD4E-5E95027823DB}"/>
              </a:ext>
            </a:extLst>
          </p:cNvPr>
          <p:cNvSpPr>
            <a:spLocks noGrp="1"/>
          </p:cNvSpPr>
          <p:nvPr>
            <p:ph type="dt" sz="half" idx="10"/>
          </p:nvPr>
        </p:nvSpPr>
        <p:spPr/>
        <p:txBody>
          <a:bodyPr/>
          <a:lstStyle/>
          <a:p>
            <a:fld id="{FC352CDD-1586-4BDD-AC85-DCED4F50421B}" type="datetimeFigureOut">
              <a:rPr lang="en-US" smtClean="0"/>
              <a:pPr/>
              <a:t>9/25/2024</a:t>
            </a:fld>
            <a:endParaRPr lang="en-US" dirty="0"/>
          </a:p>
        </p:txBody>
      </p:sp>
      <p:sp>
        <p:nvSpPr>
          <p:cNvPr id="4" name="Footer Placeholder 3">
            <a:extLst>
              <a:ext uri="{FF2B5EF4-FFF2-40B4-BE49-F238E27FC236}">
                <a16:creationId xmlns:a16="http://schemas.microsoft.com/office/drawing/2014/main" id="{997CCC5C-646B-41F3-A82A-35C64F5D9462}"/>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1F4C5EBF-6CD5-41D6-8839-1040E0163EAB}"/>
              </a:ext>
            </a:extLst>
          </p:cNvPr>
          <p:cNvSpPr>
            <a:spLocks noGrp="1"/>
          </p:cNvSpPr>
          <p:nvPr>
            <p:ph type="sldNum" sz="quarter" idx="12"/>
          </p:nvPr>
        </p:nvSpPr>
        <p:spPr/>
        <p:txBody>
          <a:bodyPr/>
          <a:lstStyle/>
          <a:p>
            <a:fld id="{3F63BA31-2C5A-4FC0-9CCE-95C7ED0DE18B}" type="slidenum">
              <a:rPr lang="en-US" smtClean="0"/>
              <a:pPr/>
              <a:t>‹#›</a:t>
            </a:fld>
            <a:endParaRPr lang="en-US" dirty="0"/>
          </a:p>
        </p:txBody>
      </p:sp>
      <p:sp>
        <p:nvSpPr>
          <p:cNvPr id="7" name="Text Placeholder 9">
            <a:extLst>
              <a:ext uri="{FF2B5EF4-FFF2-40B4-BE49-F238E27FC236}">
                <a16:creationId xmlns:a16="http://schemas.microsoft.com/office/drawing/2014/main" id="{99D66DCA-1F4E-4A70-87F0-A6D22BA7EE21}"/>
              </a:ext>
            </a:extLst>
          </p:cNvPr>
          <p:cNvSpPr>
            <a:spLocks noGrp="1"/>
          </p:cNvSpPr>
          <p:nvPr>
            <p:ph type="body" sz="quarter" idx="14"/>
          </p:nvPr>
        </p:nvSpPr>
        <p:spPr>
          <a:xfrm>
            <a:off x="796636" y="4073236"/>
            <a:ext cx="4118264" cy="2013238"/>
          </a:xfrm>
        </p:spPr>
        <p:txBody>
          <a:bodyPr>
            <a:normAutofit/>
          </a:bodyPr>
          <a:lstStyle>
            <a:lvl1pPr marL="0" indent="0">
              <a:buNone/>
              <a:defRPr sz="1800">
                <a:solidFill>
                  <a:schemeClr val="accent6"/>
                </a:solidFill>
                <a:latin typeface="Segoe UI Light" panose="020B0502040204020203" pitchFamily="34" charset="0"/>
                <a:cs typeface="Segoe UI Light" panose="020B0502040204020203" pitchFamily="34" charset="0"/>
              </a:defRPr>
            </a:lvl1pPr>
          </a:lstStyle>
          <a:p>
            <a:pPr lvl="0"/>
            <a:r>
              <a:rPr lang="en-US"/>
              <a:t>Click to edit Master text styles</a:t>
            </a:r>
          </a:p>
        </p:txBody>
      </p:sp>
      <p:sp>
        <p:nvSpPr>
          <p:cNvPr id="9" name="Chart Placeholder 8">
            <a:extLst>
              <a:ext uri="{FF2B5EF4-FFF2-40B4-BE49-F238E27FC236}">
                <a16:creationId xmlns:a16="http://schemas.microsoft.com/office/drawing/2014/main" id="{C3F99DF0-94DA-49ED-B144-9166BECAAB1A}"/>
              </a:ext>
            </a:extLst>
          </p:cNvPr>
          <p:cNvSpPr>
            <a:spLocks noGrp="1"/>
          </p:cNvSpPr>
          <p:nvPr>
            <p:ph type="chart" sz="quarter" idx="15"/>
          </p:nvPr>
        </p:nvSpPr>
        <p:spPr>
          <a:xfrm>
            <a:off x="5407891" y="545523"/>
            <a:ext cx="6508750" cy="1737360"/>
          </a:xfrm>
        </p:spPr>
        <p:txBody>
          <a:bodyPr>
            <a:normAutofit/>
          </a:bodyPr>
          <a:lstStyle>
            <a:lvl1pPr marL="0" indent="0">
              <a:buNone/>
              <a:defRPr sz="2000"/>
            </a:lvl1pPr>
          </a:lstStyle>
          <a:p>
            <a:r>
              <a:rPr lang="en-US"/>
              <a:t>Click icon to add chart</a:t>
            </a:r>
          </a:p>
        </p:txBody>
      </p:sp>
      <p:sp>
        <p:nvSpPr>
          <p:cNvPr id="10" name="Chart Placeholder 8">
            <a:extLst>
              <a:ext uri="{FF2B5EF4-FFF2-40B4-BE49-F238E27FC236}">
                <a16:creationId xmlns:a16="http://schemas.microsoft.com/office/drawing/2014/main" id="{ADE85249-7356-4DDE-8BFE-8BFC97213AC2}"/>
              </a:ext>
            </a:extLst>
          </p:cNvPr>
          <p:cNvSpPr>
            <a:spLocks noGrp="1"/>
          </p:cNvSpPr>
          <p:nvPr>
            <p:ph type="chart" sz="quarter" idx="16"/>
          </p:nvPr>
        </p:nvSpPr>
        <p:spPr>
          <a:xfrm>
            <a:off x="5407891" y="2495377"/>
            <a:ext cx="6508750" cy="1737360"/>
          </a:xfrm>
        </p:spPr>
        <p:txBody>
          <a:bodyPr>
            <a:normAutofit/>
          </a:bodyPr>
          <a:lstStyle>
            <a:lvl1pPr marL="0" indent="0">
              <a:buNone/>
              <a:defRPr sz="2000"/>
            </a:lvl1pPr>
          </a:lstStyle>
          <a:p>
            <a:r>
              <a:rPr lang="en-US"/>
              <a:t>Click icon to add chart</a:t>
            </a:r>
          </a:p>
        </p:txBody>
      </p:sp>
      <p:sp>
        <p:nvSpPr>
          <p:cNvPr id="11" name="Chart Placeholder 8">
            <a:extLst>
              <a:ext uri="{FF2B5EF4-FFF2-40B4-BE49-F238E27FC236}">
                <a16:creationId xmlns:a16="http://schemas.microsoft.com/office/drawing/2014/main" id="{0877FE4F-CC62-489B-ABA9-D838515403FD}"/>
              </a:ext>
            </a:extLst>
          </p:cNvPr>
          <p:cNvSpPr>
            <a:spLocks noGrp="1"/>
          </p:cNvSpPr>
          <p:nvPr>
            <p:ph type="chart" sz="quarter" idx="17"/>
          </p:nvPr>
        </p:nvSpPr>
        <p:spPr>
          <a:xfrm>
            <a:off x="5407891" y="4445231"/>
            <a:ext cx="6508750" cy="1737360"/>
          </a:xfrm>
        </p:spPr>
        <p:txBody>
          <a:bodyPr>
            <a:normAutofit/>
          </a:bodyPr>
          <a:lstStyle>
            <a:lvl1pPr marL="0" indent="0">
              <a:buNone/>
              <a:defRPr sz="2000"/>
            </a:lvl1pPr>
          </a:lstStyle>
          <a:p>
            <a:r>
              <a:rPr lang="en-US"/>
              <a:t>Click icon to add chart</a:t>
            </a:r>
          </a:p>
        </p:txBody>
      </p:sp>
    </p:spTree>
    <p:extLst>
      <p:ext uri="{BB962C8B-B14F-4D97-AF65-F5344CB8AC3E}">
        <p14:creationId xmlns:p14="http://schemas.microsoft.com/office/powerpoint/2010/main" val="42892958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mage and content checkers">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732B20CD-F10D-488A-9940-83973D06D744}"/>
              </a:ext>
            </a:extLst>
          </p:cNvPr>
          <p:cNvSpPr>
            <a:spLocks noGrp="1"/>
          </p:cNvSpPr>
          <p:nvPr>
            <p:ph type="dt" sz="half" idx="10"/>
          </p:nvPr>
        </p:nvSpPr>
        <p:spPr/>
        <p:txBody>
          <a:bodyPr/>
          <a:lstStyle/>
          <a:p>
            <a:fld id="{FC352CDD-1586-4BDD-AC85-DCED4F50421B}" type="datetimeFigureOut">
              <a:rPr lang="en-US" smtClean="0"/>
              <a:pPr/>
              <a:t>9/25/2024</a:t>
            </a:fld>
            <a:endParaRPr lang="en-US" dirty="0"/>
          </a:p>
        </p:txBody>
      </p:sp>
      <p:sp>
        <p:nvSpPr>
          <p:cNvPr id="4" name="Footer Placeholder 3">
            <a:extLst>
              <a:ext uri="{FF2B5EF4-FFF2-40B4-BE49-F238E27FC236}">
                <a16:creationId xmlns:a16="http://schemas.microsoft.com/office/drawing/2014/main" id="{7CA81B59-87C1-4D19-A079-AB822BFD2E0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60209756-FD20-4776-B30B-B7EEE318FC6E}"/>
              </a:ext>
            </a:extLst>
          </p:cNvPr>
          <p:cNvSpPr>
            <a:spLocks noGrp="1"/>
          </p:cNvSpPr>
          <p:nvPr>
            <p:ph type="sldNum" sz="quarter" idx="12"/>
          </p:nvPr>
        </p:nvSpPr>
        <p:spPr/>
        <p:txBody>
          <a:bodyPr/>
          <a:lstStyle/>
          <a:p>
            <a:fld id="{3F63BA31-2C5A-4FC0-9CCE-95C7ED0DE18B}" type="slidenum">
              <a:rPr lang="en-US" smtClean="0"/>
              <a:pPr/>
              <a:t>‹#›</a:t>
            </a:fld>
            <a:endParaRPr lang="en-US" dirty="0"/>
          </a:p>
        </p:txBody>
      </p:sp>
      <p:sp>
        <p:nvSpPr>
          <p:cNvPr id="15" name="Rectangle 14">
            <a:extLst>
              <a:ext uri="{FF2B5EF4-FFF2-40B4-BE49-F238E27FC236}">
                <a16:creationId xmlns:a16="http://schemas.microsoft.com/office/drawing/2014/main" id="{EEE8038B-4448-47F6-BC01-7995600B396C}"/>
              </a:ext>
            </a:extLst>
          </p:cNvPr>
          <p:cNvSpPr/>
          <p:nvPr userDrawn="1"/>
        </p:nvSpPr>
        <p:spPr>
          <a:xfrm>
            <a:off x="601661" y="3429000"/>
            <a:ext cx="3657600" cy="2743200"/>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12D72050-BBD4-4555-8150-8E384F92F5FF}"/>
              </a:ext>
            </a:extLst>
          </p:cNvPr>
          <p:cNvSpPr/>
          <p:nvPr userDrawn="1"/>
        </p:nvSpPr>
        <p:spPr>
          <a:xfrm>
            <a:off x="7909427" y="3429000"/>
            <a:ext cx="3657600" cy="2743200"/>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75894BCB-EC2F-4DE5-AFC7-E78FB23E331B}"/>
              </a:ext>
            </a:extLst>
          </p:cNvPr>
          <p:cNvSpPr/>
          <p:nvPr userDrawn="1"/>
        </p:nvSpPr>
        <p:spPr>
          <a:xfrm>
            <a:off x="4260056" y="681038"/>
            <a:ext cx="3654425" cy="2743200"/>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itle 1">
            <a:extLst>
              <a:ext uri="{FF2B5EF4-FFF2-40B4-BE49-F238E27FC236}">
                <a16:creationId xmlns:a16="http://schemas.microsoft.com/office/drawing/2014/main" id="{A4B78821-08FB-41FA-9EB0-BD7C3B34B85C}"/>
              </a:ext>
            </a:extLst>
          </p:cNvPr>
          <p:cNvSpPr>
            <a:spLocks noGrp="1"/>
          </p:cNvSpPr>
          <p:nvPr>
            <p:ph type="title" hasCustomPrompt="1"/>
          </p:nvPr>
        </p:nvSpPr>
        <p:spPr>
          <a:xfrm>
            <a:off x="4386697" y="852056"/>
            <a:ext cx="3422071" cy="1023506"/>
          </a:xfrm>
        </p:spPr>
        <p:txBody>
          <a:bodyPr>
            <a:normAutofit/>
          </a:bodyPr>
          <a:lstStyle>
            <a:lvl1pPr>
              <a:defRPr sz="2000"/>
            </a:lvl1pPr>
          </a:lstStyle>
          <a:p>
            <a:r>
              <a:rPr lang="en-US" dirty="0"/>
              <a:t>Write your title here.</a:t>
            </a:r>
          </a:p>
        </p:txBody>
      </p:sp>
      <p:sp>
        <p:nvSpPr>
          <p:cNvPr id="14" name="Text Placeholder 9">
            <a:extLst>
              <a:ext uri="{FF2B5EF4-FFF2-40B4-BE49-F238E27FC236}">
                <a16:creationId xmlns:a16="http://schemas.microsoft.com/office/drawing/2014/main" id="{0B594368-39F3-4D34-8546-E9FC43FDBA31}"/>
              </a:ext>
            </a:extLst>
          </p:cNvPr>
          <p:cNvSpPr>
            <a:spLocks noGrp="1"/>
          </p:cNvSpPr>
          <p:nvPr>
            <p:ph type="body" sz="quarter" idx="16"/>
          </p:nvPr>
        </p:nvSpPr>
        <p:spPr>
          <a:xfrm>
            <a:off x="4383232" y="2054951"/>
            <a:ext cx="3422071" cy="1194662"/>
          </a:xfrm>
        </p:spPr>
        <p:txBody>
          <a:bodyPr>
            <a:normAutofit/>
          </a:bodyPr>
          <a:lstStyle>
            <a:lvl1pPr marL="0" indent="0">
              <a:buNone/>
              <a:defRPr sz="1600">
                <a:solidFill>
                  <a:schemeClr val="accent6"/>
                </a:solidFill>
                <a:latin typeface="Segoe UI Semilight" panose="020B0402040204020203" pitchFamily="34" charset="0"/>
                <a:cs typeface="Segoe UI Semilight" panose="020B0402040204020203" pitchFamily="34" charset="0"/>
              </a:defRPr>
            </a:lvl1pPr>
          </a:lstStyle>
          <a:p>
            <a:pPr lvl="0"/>
            <a:r>
              <a:rPr lang="en-US"/>
              <a:t>Click to edit Master text styles</a:t>
            </a:r>
          </a:p>
        </p:txBody>
      </p:sp>
      <p:sp>
        <p:nvSpPr>
          <p:cNvPr id="17" name="Text Placeholder 9">
            <a:extLst>
              <a:ext uri="{FF2B5EF4-FFF2-40B4-BE49-F238E27FC236}">
                <a16:creationId xmlns:a16="http://schemas.microsoft.com/office/drawing/2014/main" id="{B4C9C324-3EED-4D81-B7FF-2ADCD1E4B424}"/>
              </a:ext>
            </a:extLst>
          </p:cNvPr>
          <p:cNvSpPr>
            <a:spLocks noGrp="1"/>
          </p:cNvSpPr>
          <p:nvPr>
            <p:ph type="body" sz="quarter" idx="17"/>
          </p:nvPr>
        </p:nvSpPr>
        <p:spPr>
          <a:xfrm>
            <a:off x="722457" y="4802913"/>
            <a:ext cx="3422071" cy="1194662"/>
          </a:xfrm>
        </p:spPr>
        <p:txBody>
          <a:bodyPr>
            <a:normAutofit/>
          </a:bodyPr>
          <a:lstStyle>
            <a:lvl1pPr marL="0" indent="0">
              <a:buNone/>
              <a:defRPr sz="1600">
                <a:solidFill>
                  <a:schemeClr val="accent6"/>
                </a:solidFill>
                <a:latin typeface="Segoe UI Semilight" panose="020B0402040204020203" pitchFamily="34" charset="0"/>
                <a:cs typeface="Segoe UI Semilight" panose="020B0402040204020203" pitchFamily="34" charset="0"/>
              </a:defRPr>
            </a:lvl1pPr>
          </a:lstStyle>
          <a:p>
            <a:pPr lvl="0"/>
            <a:r>
              <a:rPr lang="en-US"/>
              <a:t>Click to edit Master text styles</a:t>
            </a:r>
          </a:p>
        </p:txBody>
      </p:sp>
      <p:sp>
        <p:nvSpPr>
          <p:cNvPr id="20" name="Text Placeholder 9">
            <a:extLst>
              <a:ext uri="{FF2B5EF4-FFF2-40B4-BE49-F238E27FC236}">
                <a16:creationId xmlns:a16="http://schemas.microsoft.com/office/drawing/2014/main" id="{8B8FF89B-9D56-4AA6-82B7-DCEE3A0DC8DC}"/>
              </a:ext>
            </a:extLst>
          </p:cNvPr>
          <p:cNvSpPr>
            <a:spLocks noGrp="1"/>
          </p:cNvSpPr>
          <p:nvPr>
            <p:ph type="body" sz="quarter" idx="18"/>
          </p:nvPr>
        </p:nvSpPr>
        <p:spPr>
          <a:xfrm>
            <a:off x="8034482" y="4802913"/>
            <a:ext cx="3422071" cy="1194662"/>
          </a:xfrm>
        </p:spPr>
        <p:txBody>
          <a:bodyPr>
            <a:normAutofit/>
          </a:bodyPr>
          <a:lstStyle>
            <a:lvl1pPr marL="0" indent="0">
              <a:buNone/>
              <a:defRPr sz="1600">
                <a:solidFill>
                  <a:schemeClr val="accent6"/>
                </a:solidFill>
                <a:latin typeface="Segoe UI Semilight" panose="020B0402040204020203" pitchFamily="34" charset="0"/>
                <a:cs typeface="Segoe UI Semilight" panose="020B0402040204020203" pitchFamily="34" charset="0"/>
              </a:defRPr>
            </a:lvl1pPr>
          </a:lstStyle>
          <a:p>
            <a:pPr lvl="0"/>
            <a:r>
              <a:rPr lang="en-US"/>
              <a:t>Click to edit Master text styles</a:t>
            </a:r>
          </a:p>
        </p:txBody>
      </p:sp>
      <p:sp>
        <p:nvSpPr>
          <p:cNvPr id="25" name="Text Placeholder 24">
            <a:extLst>
              <a:ext uri="{FF2B5EF4-FFF2-40B4-BE49-F238E27FC236}">
                <a16:creationId xmlns:a16="http://schemas.microsoft.com/office/drawing/2014/main" id="{04040155-D175-4FE1-B1EC-EAD148023E7C}"/>
              </a:ext>
            </a:extLst>
          </p:cNvPr>
          <p:cNvSpPr>
            <a:spLocks noGrp="1"/>
          </p:cNvSpPr>
          <p:nvPr>
            <p:ph type="body" sz="quarter" idx="19" hasCustomPrompt="1"/>
          </p:nvPr>
        </p:nvSpPr>
        <p:spPr>
          <a:xfrm>
            <a:off x="722458" y="3600450"/>
            <a:ext cx="3422506" cy="1022350"/>
          </a:xfrm>
        </p:spPr>
        <p:txBody>
          <a:bodyPr anchor="ctr">
            <a:normAutofit/>
          </a:bodyPr>
          <a:lstStyle>
            <a:lvl1pPr marL="0" indent="0">
              <a:buNone/>
              <a:defRPr sz="2000" b="1">
                <a:solidFill>
                  <a:schemeClr val="tx1"/>
                </a:solidFill>
                <a:latin typeface="+mn-lt"/>
              </a:defRPr>
            </a:lvl1pPr>
          </a:lstStyle>
          <a:p>
            <a:pPr lvl="0"/>
            <a:r>
              <a:rPr lang="en-US" dirty="0"/>
              <a:t>Write your title here.</a:t>
            </a:r>
          </a:p>
        </p:txBody>
      </p:sp>
      <p:sp>
        <p:nvSpPr>
          <p:cNvPr id="26" name="Text Placeholder 24">
            <a:extLst>
              <a:ext uri="{FF2B5EF4-FFF2-40B4-BE49-F238E27FC236}">
                <a16:creationId xmlns:a16="http://schemas.microsoft.com/office/drawing/2014/main" id="{FE49C10D-227C-4966-A33B-604F85897870}"/>
              </a:ext>
            </a:extLst>
          </p:cNvPr>
          <p:cNvSpPr>
            <a:spLocks noGrp="1"/>
          </p:cNvSpPr>
          <p:nvPr>
            <p:ph type="body" sz="quarter" idx="20" hasCustomPrompt="1"/>
          </p:nvPr>
        </p:nvSpPr>
        <p:spPr>
          <a:xfrm>
            <a:off x="8025388" y="3600450"/>
            <a:ext cx="3422506" cy="1022350"/>
          </a:xfrm>
        </p:spPr>
        <p:txBody>
          <a:bodyPr anchor="ctr">
            <a:normAutofit/>
          </a:bodyPr>
          <a:lstStyle>
            <a:lvl1pPr marL="0" indent="0">
              <a:buNone/>
              <a:defRPr sz="2000" b="1">
                <a:solidFill>
                  <a:schemeClr val="tx1"/>
                </a:solidFill>
                <a:latin typeface="+mn-lt"/>
              </a:defRPr>
            </a:lvl1pPr>
          </a:lstStyle>
          <a:p>
            <a:pPr lvl="0"/>
            <a:r>
              <a:rPr lang="en-US" dirty="0"/>
              <a:t>Write your title here.</a:t>
            </a:r>
          </a:p>
        </p:txBody>
      </p:sp>
      <p:sp>
        <p:nvSpPr>
          <p:cNvPr id="32" name="Picture Placeholder 31">
            <a:extLst>
              <a:ext uri="{FF2B5EF4-FFF2-40B4-BE49-F238E27FC236}">
                <a16:creationId xmlns:a16="http://schemas.microsoft.com/office/drawing/2014/main" id="{BFB52F4E-C2C3-43A6-B2CB-42B0087A6961}"/>
              </a:ext>
            </a:extLst>
          </p:cNvPr>
          <p:cNvSpPr>
            <a:spLocks noGrp="1"/>
          </p:cNvSpPr>
          <p:nvPr>
            <p:ph type="pic" sz="quarter" idx="23"/>
          </p:nvPr>
        </p:nvSpPr>
        <p:spPr>
          <a:xfrm>
            <a:off x="4256088" y="3419475"/>
            <a:ext cx="3657600" cy="2743200"/>
          </a:xfrm>
        </p:spPr>
        <p:txBody>
          <a:bodyPr/>
          <a:lstStyle/>
          <a:p>
            <a:r>
              <a:rPr lang="en-US"/>
              <a:t>Click icon to add picture</a:t>
            </a:r>
          </a:p>
        </p:txBody>
      </p:sp>
      <p:sp>
        <p:nvSpPr>
          <p:cNvPr id="33" name="Picture Placeholder 31">
            <a:extLst>
              <a:ext uri="{FF2B5EF4-FFF2-40B4-BE49-F238E27FC236}">
                <a16:creationId xmlns:a16="http://schemas.microsoft.com/office/drawing/2014/main" id="{1938135C-3D0A-47F3-B192-BE22F8C9EB38}"/>
              </a:ext>
            </a:extLst>
          </p:cNvPr>
          <p:cNvSpPr>
            <a:spLocks noGrp="1"/>
          </p:cNvSpPr>
          <p:nvPr>
            <p:ph type="pic" sz="quarter" idx="24"/>
          </p:nvPr>
        </p:nvSpPr>
        <p:spPr>
          <a:xfrm>
            <a:off x="596504" y="676275"/>
            <a:ext cx="3657600" cy="2743200"/>
          </a:xfrm>
        </p:spPr>
        <p:txBody>
          <a:bodyPr/>
          <a:lstStyle/>
          <a:p>
            <a:r>
              <a:rPr lang="en-US"/>
              <a:t>Click icon to add picture</a:t>
            </a:r>
          </a:p>
        </p:txBody>
      </p:sp>
      <p:sp>
        <p:nvSpPr>
          <p:cNvPr id="34" name="Picture Placeholder 31">
            <a:extLst>
              <a:ext uri="{FF2B5EF4-FFF2-40B4-BE49-F238E27FC236}">
                <a16:creationId xmlns:a16="http://schemas.microsoft.com/office/drawing/2014/main" id="{458FB0E5-A55F-4E73-9BA3-70C280066D62}"/>
              </a:ext>
            </a:extLst>
          </p:cNvPr>
          <p:cNvSpPr>
            <a:spLocks noGrp="1"/>
          </p:cNvSpPr>
          <p:nvPr>
            <p:ph type="pic" sz="quarter" idx="25"/>
          </p:nvPr>
        </p:nvSpPr>
        <p:spPr>
          <a:xfrm>
            <a:off x="7907841" y="682625"/>
            <a:ext cx="3657600" cy="2743200"/>
          </a:xfrm>
        </p:spPr>
        <p:txBody>
          <a:bodyPr/>
          <a:lstStyle/>
          <a:p>
            <a:r>
              <a:rPr lang="en-US"/>
              <a:t>Click icon to add picture</a:t>
            </a:r>
          </a:p>
        </p:txBody>
      </p:sp>
    </p:spTree>
    <p:extLst>
      <p:ext uri="{BB962C8B-B14F-4D97-AF65-F5344CB8AC3E}">
        <p14:creationId xmlns:p14="http://schemas.microsoft.com/office/powerpoint/2010/main" val="3182016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77ACF9E-10BB-4AF7-9825-8D3D3FC1F6C2}"/>
              </a:ext>
            </a:extLst>
          </p:cNvPr>
          <p:cNvSpPr/>
          <p:nvPr userDrawn="1"/>
        </p:nvSpPr>
        <p:spPr>
          <a:xfrm>
            <a:off x="0" y="0"/>
            <a:ext cx="7471064" cy="6858000"/>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9C7E798-2D26-4730-B593-4DEF551A7214}"/>
              </a:ext>
            </a:extLst>
          </p:cNvPr>
          <p:cNvSpPr>
            <a:spLocks noGrp="1"/>
          </p:cNvSpPr>
          <p:nvPr>
            <p:ph type="title" hasCustomPrompt="1"/>
          </p:nvPr>
        </p:nvSpPr>
        <p:spPr>
          <a:xfrm>
            <a:off x="7824355" y="1948295"/>
            <a:ext cx="3766703" cy="1023506"/>
          </a:xfrm>
        </p:spPr>
        <p:txBody>
          <a:bodyPr/>
          <a:lstStyle>
            <a:lvl1pPr>
              <a:defRPr/>
            </a:lvl1pPr>
          </a:lstStyle>
          <a:p>
            <a:r>
              <a:rPr lang="en-US" dirty="0"/>
              <a:t>Write your title here.</a:t>
            </a:r>
          </a:p>
        </p:txBody>
      </p:sp>
      <p:sp>
        <p:nvSpPr>
          <p:cNvPr id="3" name="Date Placeholder 2">
            <a:extLst>
              <a:ext uri="{FF2B5EF4-FFF2-40B4-BE49-F238E27FC236}">
                <a16:creationId xmlns:a16="http://schemas.microsoft.com/office/drawing/2014/main" id="{F3A43D87-2E58-4EE0-AC1C-F9947E9D935C}"/>
              </a:ext>
            </a:extLst>
          </p:cNvPr>
          <p:cNvSpPr>
            <a:spLocks noGrp="1"/>
          </p:cNvSpPr>
          <p:nvPr>
            <p:ph type="dt" sz="half" idx="10"/>
          </p:nvPr>
        </p:nvSpPr>
        <p:spPr/>
        <p:txBody>
          <a:bodyPr/>
          <a:lstStyle/>
          <a:p>
            <a:fld id="{FC352CDD-1586-4BDD-AC85-DCED4F50421B}" type="datetimeFigureOut">
              <a:rPr lang="en-US" smtClean="0"/>
              <a:pPr/>
              <a:t>9/25/2024</a:t>
            </a:fld>
            <a:endParaRPr lang="en-US" dirty="0"/>
          </a:p>
        </p:txBody>
      </p:sp>
      <p:sp>
        <p:nvSpPr>
          <p:cNvPr id="5" name="Slide Number Placeholder 4">
            <a:extLst>
              <a:ext uri="{FF2B5EF4-FFF2-40B4-BE49-F238E27FC236}">
                <a16:creationId xmlns:a16="http://schemas.microsoft.com/office/drawing/2014/main" id="{88259F50-18C6-48CC-8C62-22C514B379FF}"/>
              </a:ext>
            </a:extLst>
          </p:cNvPr>
          <p:cNvSpPr>
            <a:spLocks noGrp="1"/>
          </p:cNvSpPr>
          <p:nvPr>
            <p:ph type="sldNum" sz="quarter" idx="12"/>
          </p:nvPr>
        </p:nvSpPr>
        <p:spPr/>
        <p:txBody>
          <a:bodyPr/>
          <a:lstStyle/>
          <a:p>
            <a:fld id="{3F63BA31-2C5A-4FC0-9CCE-95C7ED0DE18B}" type="slidenum">
              <a:rPr lang="en-US" smtClean="0"/>
              <a:pPr/>
              <a:t>‹#›</a:t>
            </a:fld>
            <a:endParaRPr lang="en-US" dirty="0"/>
          </a:p>
        </p:txBody>
      </p:sp>
      <p:sp>
        <p:nvSpPr>
          <p:cNvPr id="7" name="Picture Placeholder 6">
            <a:extLst>
              <a:ext uri="{FF2B5EF4-FFF2-40B4-BE49-F238E27FC236}">
                <a16:creationId xmlns:a16="http://schemas.microsoft.com/office/drawing/2014/main" id="{2B661FF4-2615-4837-AF59-EB2DF3F74FED}"/>
              </a:ext>
            </a:extLst>
          </p:cNvPr>
          <p:cNvSpPr>
            <a:spLocks noGrp="1"/>
          </p:cNvSpPr>
          <p:nvPr>
            <p:ph type="pic" sz="quarter" idx="13"/>
          </p:nvPr>
        </p:nvSpPr>
        <p:spPr>
          <a:xfrm>
            <a:off x="1182038" y="1140691"/>
            <a:ext cx="5106988" cy="4576618"/>
          </a:xfrm>
          <a:effectLst>
            <a:outerShdw blurRad="190500" dist="215900" dir="2700000" algn="tl" rotWithShape="0">
              <a:prstClr val="black">
                <a:alpha val="15000"/>
              </a:prstClr>
            </a:outerShdw>
          </a:effectLst>
        </p:spPr>
        <p:txBody>
          <a:bodyPr/>
          <a:lstStyle>
            <a:lvl1pPr marL="0" indent="0">
              <a:buNone/>
              <a:defRPr/>
            </a:lvl1pPr>
          </a:lstStyle>
          <a:p>
            <a:r>
              <a:rPr lang="en-US"/>
              <a:t>Click icon to add picture</a:t>
            </a:r>
            <a:endParaRPr lang="en-US" dirty="0"/>
          </a:p>
        </p:txBody>
      </p:sp>
      <p:sp>
        <p:nvSpPr>
          <p:cNvPr id="10" name="Text Placeholder 9">
            <a:extLst>
              <a:ext uri="{FF2B5EF4-FFF2-40B4-BE49-F238E27FC236}">
                <a16:creationId xmlns:a16="http://schemas.microsoft.com/office/drawing/2014/main" id="{2A2F2981-F86C-481E-A98D-FC4E7E3B073C}"/>
              </a:ext>
            </a:extLst>
          </p:cNvPr>
          <p:cNvSpPr>
            <a:spLocks noGrp="1"/>
          </p:cNvSpPr>
          <p:nvPr>
            <p:ph type="body" sz="quarter" idx="14"/>
          </p:nvPr>
        </p:nvSpPr>
        <p:spPr>
          <a:xfrm>
            <a:off x="7861301" y="3429000"/>
            <a:ext cx="3729758" cy="2288309"/>
          </a:xfrm>
        </p:spPr>
        <p:txBody>
          <a:bodyPr>
            <a:normAutofit/>
          </a:bodyPr>
          <a:lstStyle>
            <a:lvl1pPr marL="0" indent="0">
              <a:buNone/>
              <a:defRPr sz="1800">
                <a:solidFill>
                  <a:schemeClr val="accent6"/>
                </a:solidFill>
                <a:latin typeface="Segoe UI Light" panose="020B0502040204020203" pitchFamily="34" charset="0"/>
                <a:cs typeface="Segoe UI Light" panose="020B0502040204020203" pitchFamily="34" charset="0"/>
              </a:defRPr>
            </a:lvl1pPr>
          </a:lstStyle>
          <a:p>
            <a:pPr lvl="0"/>
            <a:r>
              <a:rPr lang="en-US"/>
              <a:t>Click to edit Master text styles</a:t>
            </a:r>
          </a:p>
        </p:txBody>
      </p:sp>
    </p:spTree>
    <p:extLst>
      <p:ext uri="{BB962C8B-B14F-4D97-AF65-F5344CB8AC3E}">
        <p14:creationId xmlns:p14="http://schemas.microsoft.com/office/powerpoint/2010/main" val="17042603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78307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600200"/>
            <a:ext cx="10515600" cy="45767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75359" y="6356350"/>
            <a:ext cx="2983923" cy="365125"/>
          </a:xfrm>
          <a:prstGeom prst="rect">
            <a:avLst/>
          </a:prstGeom>
        </p:spPr>
        <p:txBody>
          <a:bodyPr vert="horz" lIns="91440" tIns="45720" rIns="91440" bIns="45720" rtlCol="0" anchor="ctr"/>
          <a:lstStyle>
            <a:lvl1pPr algn="l">
              <a:defRPr sz="1200">
                <a:solidFill>
                  <a:schemeClr val="accent6"/>
                </a:solidFill>
              </a:defRPr>
            </a:lvl1pPr>
          </a:lstStyle>
          <a:p>
            <a:fld id="{FC352CDD-1586-4BDD-AC85-DCED4F50421B}" type="datetimeFigureOut">
              <a:rPr lang="en-US" smtClean="0"/>
              <a:pPr/>
              <a:t>9/25/2024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solidFill>
              </a:defRPr>
            </a:lvl1pPr>
          </a:lstStyle>
          <a:p>
            <a:endParaRPr lang="en-US" dirty="0"/>
          </a:p>
        </p:txBody>
      </p:sp>
      <p:sp>
        <p:nvSpPr>
          <p:cNvPr id="6" name="Slide Number Placeholder 5"/>
          <p:cNvSpPr>
            <a:spLocks noGrp="1"/>
          </p:cNvSpPr>
          <p:nvPr>
            <p:ph type="sldNum" sz="quarter" idx="4"/>
          </p:nvPr>
        </p:nvSpPr>
        <p:spPr>
          <a:xfrm>
            <a:off x="8610599" y="6356350"/>
            <a:ext cx="3306042" cy="365125"/>
          </a:xfrm>
          <a:prstGeom prst="rect">
            <a:avLst/>
          </a:prstGeom>
        </p:spPr>
        <p:txBody>
          <a:bodyPr vert="horz" lIns="91440" tIns="45720" rIns="91440" bIns="45720" rtlCol="0" anchor="ctr"/>
          <a:lstStyle>
            <a:lvl1pPr algn="r">
              <a:defRPr sz="1200">
                <a:solidFill>
                  <a:schemeClr val="accent6"/>
                </a:solidFill>
              </a:defRPr>
            </a:lvl1pPr>
          </a:lstStyle>
          <a:p>
            <a:fld id="{3F63BA31-2C5A-4FC0-9CCE-95C7ED0DE18B}" type="slidenum">
              <a:rPr lang="en-US" smtClean="0"/>
              <a:pPr/>
              <a:t>‹#›</a:t>
            </a:fld>
            <a:endParaRPr lang="en-US" dirty="0"/>
          </a:p>
        </p:txBody>
      </p:sp>
    </p:spTree>
    <p:extLst>
      <p:ext uri="{BB962C8B-B14F-4D97-AF65-F5344CB8AC3E}">
        <p14:creationId xmlns:p14="http://schemas.microsoft.com/office/powerpoint/2010/main" val="2928487835"/>
      </p:ext>
    </p:extLst>
  </p:cSld>
  <p:clrMap bg1="lt1" tx1="dk1" bg2="lt2" tx2="dk2" accent1="accent1" accent2="accent2" accent3="accent3" accent4="accent4" accent5="accent5" accent6="accent6" hlink="hlink" folHlink="folHlink"/>
  <p:sldLayoutIdLst>
    <p:sldLayoutId id="2147483661" r:id="rId1"/>
    <p:sldLayoutId id="2147483686" r:id="rId2"/>
    <p:sldLayoutId id="2147483676" r:id="rId3"/>
    <p:sldLayoutId id="2147483662" r:id="rId4"/>
    <p:sldLayoutId id="2147483663" r:id="rId5"/>
    <p:sldLayoutId id="2147483679" r:id="rId6"/>
    <p:sldLayoutId id="2147483677" r:id="rId7"/>
    <p:sldLayoutId id="2147483678" r:id="rId8"/>
    <p:sldLayoutId id="2147483672" r:id="rId9"/>
    <p:sldLayoutId id="2147483673" r:id="rId10"/>
    <p:sldLayoutId id="2147483674" r:id="rId11"/>
    <p:sldLayoutId id="2147483685" r:id="rId12"/>
    <p:sldLayoutId id="2147483687" r:id="rId13"/>
    <p:sldLayoutId id="2147483688" r:id="rId14"/>
    <p:sldLayoutId id="2147483682" r:id="rId15"/>
    <p:sldLayoutId id="2147483683" r:id="rId16"/>
    <p:sldLayoutId id="2147483684" r:id="rId17"/>
    <p:sldLayoutId id="2147483675" r:id="rId18"/>
    <p:sldLayoutId id="2147483680" r:id="rId19"/>
    <p:sldLayoutId id="2147483681" r:id="rId20"/>
    <p:sldLayoutId id="2147483664" r:id="rId21"/>
    <p:sldLayoutId id="2147483665" r:id="rId22"/>
    <p:sldLayoutId id="2147483666" r:id="rId23"/>
    <p:sldLayoutId id="2147483667" r:id="rId24"/>
    <p:sldLayoutId id="2147483668" r:id="rId25"/>
    <p:sldLayoutId id="2147483669" r:id="rId26"/>
    <p:sldLayoutId id="2147483670" r:id="rId27"/>
    <p:sldLayoutId id="2147483671" r:id="rId28"/>
    <p:sldLayoutId id="2147483689" r:id="rId29"/>
  </p:sldLayoutIdLst>
  <p:txStyles>
    <p:title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accent6"/>
          </a:solidFill>
          <a:latin typeface="Segoe UI Semilight" panose="020B0402040204020203" pitchFamily="34" charset="0"/>
          <a:ea typeface="+mn-ea"/>
          <a:cs typeface="Segoe UI Semilight" panose="020B04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accent6"/>
          </a:solidFill>
          <a:latin typeface="Segoe UI Semilight" panose="020B0402040204020203" pitchFamily="34" charset="0"/>
          <a:ea typeface="+mn-ea"/>
          <a:cs typeface="Segoe UI Semilight" panose="020B04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accent6"/>
          </a:solidFill>
          <a:latin typeface="Segoe UI Semilight" panose="020B0402040204020203" pitchFamily="34" charset="0"/>
          <a:ea typeface="+mn-ea"/>
          <a:cs typeface="Segoe UI Semilight" panose="020B04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accent6"/>
          </a:solidFill>
          <a:latin typeface="Segoe UI Semilight" panose="020B0402040204020203" pitchFamily="34" charset="0"/>
          <a:ea typeface="+mn-ea"/>
          <a:cs typeface="Segoe UI Semilight" panose="020B04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accent6"/>
          </a:solidFill>
          <a:latin typeface="Segoe UI Semilight" panose="020B0402040204020203" pitchFamily="34" charset="0"/>
          <a:ea typeface="+mn-ea"/>
          <a:cs typeface="Segoe UI Semilight" panose="020B04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jpg"/><Relationship Id="rId2" Type="http://schemas.openxmlformats.org/officeDocument/2006/relationships/notesSlide" Target="../notesSlides/notesSlide2.xml"/><Relationship Id="rId1" Type="http://schemas.openxmlformats.org/officeDocument/2006/relationships/slideLayout" Target="../slideLayouts/slideLayout19.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1.png"/><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2.png"/><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13.png"/><Relationship Id="rId2" Type="http://schemas.openxmlformats.org/officeDocument/2006/relationships/diagramData" Target="../diagrams/data3.xml"/><Relationship Id="rId1" Type="http://schemas.openxmlformats.org/officeDocument/2006/relationships/slideLayout" Target="../slideLayouts/slideLayout4.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14.png"/><Relationship Id="rId2" Type="http://schemas.openxmlformats.org/officeDocument/2006/relationships/diagramData" Target="../diagrams/data4.xml"/><Relationship Id="rId1" Type="http://schemas.openxmlformats.org/officeDocument/2006/relationships/slideLayout" Target="../slideLayouts/slideLayout4.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xml"/><Relationship Id="rId1" Type="http://schemas.openxmlformats.org/officeDocument/2006/relationships/slideLayout" Target="../slideLayouts/slideLayout22.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Chatty cartoon bee">
            <a:extLst>
              <a:ext uri="{FF2B5EF4-FFF2-40B4-BE49-F238E27FC236}">
                <a16:creationId xmlns:a16="http://schemas.microsoft.com/office/drawing/2014/main" id="{048230D2-7F08-1D15-5253-8E10A775BB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84239" y="2741132"/>
            <a:ext cx="565775" cy="724192"/>
          </a:xfrm>
          <a:prstGeom prst="rect">
            <a:avLst/>
          </a:prstGeom>
        </p:spPr>
      </p:pic>
      <p:sp>
        <p:nvSpPr>
          <p:cNvPr id="2" name="Title 1">
            <a:extLst>
              <a:ext uri="{FF2B5EF4-FFF2-40B4-BE49-F238E27FC236}">
                <a16:creationId xmlns:a16="http://schemas.microsoft.com/office/drawing/2014/main" id="{86241FB0-5E68-49C8-8689-2A634AA9FBE2}"/>
              </a:ext>
            </a:extLst>
          </p:cNvPr>
          <p:cNvSpPr>
            <a:spLocks noGrp="1"/>
          </p:cNvSpPr>
          <p:nvPr>
            <p:ph type="ctrTitle"/>
          </p:nvPr>
        </p:nvSpPr>
        <p:spPr/>
        <p:txBody>
          <a:bodyPr/>
          <a:lstStyle/>
          <a:p>
            <a:r>
              <a:rPr lang="en-US" dirty="0"/>
              <a:t>DEI Manager</a:t>
            </a:r>
          </a:p>
        </p:txBody>
      </p:sp>
      <p:sp>
        <p:nvSpPr>
          <p:cNvPr id="3" name="Subtitle 2">
            <a:extLst>
              <a:ext uri="{FF2B5EF4-FFF2-40B4-BE49-F238E27FC236}">
                <a16:creationId xmlns:a16="http://schemas.microsoft.com/office/drawing/2014/main" id="{5A351BDA-7766-4F46-8660-DD5E356E84E4}"/>
              </a:ext>
            </a:extLst>
          </p:cNvPr>
          <p:cNvSpPr>
            <a:spLocks noGrp="1"/>
          </p:cNvSpPr>
          <p:nvPr>
            <p:ph type="subTitle" idx="1"/>
          </p:nvPr>
        </p:nvSpPr>
        <p:spPr/>
        <p:txBody>
          <a:bodyPr/>
          <a:lstStyle/>
          <a:p>
            <a:r>
              <a:rPr lang="en-US" dirty="0"/>
              <a:t>Jasper Marino </a:t>
            </a:r>
          </a:p>
          <a:p>
            <a:r>
              <a:rPr lang="en-US" dirty="0"/>
              <a:t>(They/Them pronouns)</a:t>
            </a:r>
          </a:p>
        </p:txBody>
      </p:sp>
    </p:spTree>
    <p:extLst>
      <p:ext uri="{BB962C8B-B14F-4D97-AF65-F5344CB8AC3E}">
        <p14:creationId xmlns:p14="http://schemas.microsoft.com/office/powerpoint/2010/main" val="28529809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47DF016C-0D5A-41B8-87F9-6673E9B3B108}"/>
              </a:ext>
            </a:extLst>
          </p:cNvPr>
          <p:cNvSpPr>
            <a:spLocks noGrp="1"/>
          </p:cNvSpPr>
          <p:nvPr>
            <p:ph type="title"/>
          </p:nvPr>
        </p:nvSpPr>
        <p:spPr>
          <a:xfrm>
            <a:off x="2160774" y="1423709"/>
            <a:ext cx="4093652" cy="2930684"/>
          </a:xfrm>
          <a:prstGeom prst="wedgeEllipseCallout">
            <a:avLst>
              <a:gd name="adj1" fmla="val -60720"/>
              <a:gd name="adj2" fmla="val -41575"/>
            </a:avLst>
          </a:prstGeom>
          <a:solidFill>
            <a:srgbClr val="FFEEB9"/>
          </a:solidFill>
          <a:ln>
            <a:solidFill>
              <a:schemeClr val="accent1"/>
            </a:solidFill>
          </a:ln>
          <a:effectLst>
            <a:outerShdw blurRad="63500" sx="102000" sy="102000" algn="ctr" rotWithShape="0">
              <a:prstClr val="black">
                <a:alpha val="40000"/>
              </a:prstClr>
            </a:outerShdw>
          </a:effectLst>
        </p:spPr>
        <p:txBody>
          <a:bodyPr anchor="ctr">
            <a:normAutofit/>
          </a:bodyPr>
          <a:lstStyle/>
          <a:p>
            <a:pPr algn="ctr"/>
            <a:r>
              <a:rPr lang="en-US" sz="3200"/>
              <a:t>Questions?</a:t>
            </a:r>
            <a:endParaRPr lang="en-US" sz="3200" dirty="0"/>
          </a:p>
        </p:txBody>
      </p:sp>
      <p:sp>
        <p:nvSpPr>
          <p:cNvPr id="6" name="Text Placeholder 5">
            <a:extLst>
              <a:ext uri="{FF2B5EF4-FFF2-40B4-BE49-F238E27FC236}">
                <a16:creationId xmlns:a16="http://schemas.microsoft.com/office/drawing/2014/main" id="{1D129AC0-00A4-4481-8780-9663555AEF88}"/>
              </a:ext>
            </a:extLst>
          </p:cNvPr>
          <p:cNvSpPr>
            <a:spLocks noGrp="1"/>
          </p:cNvSpPr>
          <p:nvPr>
            <p:ph type="body" sz="quarter" idx="16"/>
          </p:nvPr>
        </p:nvSpPr>
        <p:spPr>
          <a:xfrm>
            <a:off x="1782040" y="4544990"/>
            <a:ext cx="4309197" cy="848743"/>
          </a:xfrm>
        </p:spPr>
        <p:txBody>
          <a:bodyPr anchor="ctr">
            <a:normAutofit/>
          </a:bodyPr>
          <a:lstStyle/>
          <a:p>
            <a:r>
              <a:rPr lang="en-US" sz="1600" dirty="0">
                <a:solidFill>
                  <a:schemeClr val="tx1">
                    <a:lumMod val="50000"/>
                  </a:schemeClr>
                </a:solidFill>
                <a:latin typeface="+mn-lt"/>
              </a:rPr>
              <a:t>Jasper.marino@wahbexchange.org</a:t>
            </a:r>
          </a:p>
        </p:txBody>
      </p:sp>
      <p:sp>
        <p:nvSpPr>
          <p:cNvPr id="8" name="Text Placeholder 7">
            <a:extLst>
              <a:ext uri="{FF2B5EF4-FFF2-40B4-BE49-F238E27FC236}">
                <a16:creationId xmlns:a16="http://schemas.microsoft.com/office/drawing/2014/main" id="{FAF95A7B-684F-43C9-8AAB-F902E5699DCC}"/>
              </a:ext>
            </a:extLst>
          </p:cNvPr>
          <p:cNvSpPr>
            <a:spLocks noGrp="1"/>
          </p:cNvSpPr>
          <p:nvPr>
            <p:ph type="body" sz="quarter" idx="18"/>
          </p:nvPr>
        </p:nvSpPr>
        <p:spPr>
          <a:xfrm>
            <a:off x="1782040" y="5408393"/>
            <a:ext cx="4309197" cy="844224"/>
          </a:xfrm>
        </p:spPr>
        <p:txBody>
          <a:bodyPr anchor="ctr">
            <a:normAutofit/>
          </a:bodyPr>
          <a:lstStyle/>
          <a:p>
            <a:r>
              <a:rPr lang="en-US" sz="1600" dirty="0">
                <a:solidFill>
                  <a:schemeClr val="tx1">
                    <a:lumMod val="50000"/>
                  </a:schemeClr>
                </a:solidFill>
                <a:latin typeface="+mn-lt"/>
              </a:rPr>
              <a:t>360-688-1569</a:t>
            </a:r>
          </a:p>
        </p:txBody>
      </p:sp>
      <p:pic>
        <p:nvPicPr>
          <p:cNvPr id="30" name="Picture Placeholder 29" descr="Open envelope">
            <a:extLst>
              <a:ext uri="{FF2B5EF4-FFF2-40B4-BE49-F238E27FC236}">
                <a16:creationId xmlns:a16="http://schemas.microsoft.com/office/drawing/2014/main" id="{45EC1C05-6EF1-41A3-A094-7EBCDDBC658C}"/>
              </a:ext>
            </a:extLst>
          </p:cNvPr>
          <p:cNvPicPr>
            <a:picLocks noGrp="1" noChangeAspect="1"/>
          </p:cNvPicPr>
          <p:nvPr>
            <p:ph type="pic" sz="quarter" idx="23"/>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t="5378" b="5378"/>
          <a:stretch/>
        </p:blipFill>
        <p:spPr>
          <a:xfrm>
            <a:off x="836754" y="4545062"/>
            <a:ext cx="944563" cy="842965"/>
          </a:xfrm>
        </p:spPr>
      </p:pic>
      <p:pic>
        <p:nvPicPr>
          <p:cNvPr id="38" name="Picture Placeholder 21" descr="Telephone">
            <a:extLst>
              <a:ext uri="{FF2B5EF4-FFF2-40B4-BE49-F238E27FC236}">
                <a16:creationId xmlns:a16="http://schemas.microsoft.com/office/drawing/2014/main" id="{BB818744-CD52-4999-A2A3-E73E88E62F19}"/>
              </a:ext>
            </a:extLst>
          </p:cNvPr>
          <p:cNvPicPr>
            <a:picLocks noGrp="1" noChangeAspect="1"/>
          </p:cNvPicPr>
          <p:nvPr>
            <p:ph type="pic" sz="quarter" idx="22"/>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t="5462" b="5462"/>
          <a:stretch/>
        </p:blipFill>
        <p:spPr>
          <a:xfrm>
            <a:off x="838200" y="5409312"/>
            <a:ext cx="944563" cy="841375"/>
          </a:xfrm>
        </p:spPr>
      </p:pic>
      <p:pic>
        <p:nvPicPr>
          <p:cNvPr id="52" name="Picture 51" descr="Bees entering wooden hive">
            <a:extLst>
              <a:ext uri="{FF2B5EF4-FFF2-40B4-BE49-F238E27FC236}">
                <a16:creationId xmlns:a16="http://schemas.microsoft.com/office/drawing/2014/main" id="{1CBF3B15-5975-95ED-7AB2-669583CCBBD0}"/>
              </a:ext>
            </a:extLst>
          </p:cNvPr>
          <p:cNvPicPr>
            <a:picLocks noChangeAspect="1"/>
          </p:cNvPicPr>
          <p:nvPr/>
        </p:nvPicPr>
        <p:blipFill>
          <a:blip r:embed="rId7">
            <a:extLst>
              <a:ext uri="{28A0092B-C50C-407E-A947-70E740481C1C}">
                <a14:useLocalDpi xmlns:a14="http://schemas.microsoft.com/office/drawing/2010/main" val="0"/>
              </a:ext>
            </a:extLst>
          </a:blip>
          <a:srcRect l="49185" t="13159" r="1509"/>
          <a:stretch/>
        </p:blipFill>
        <p:spPr>
          <a:xfrm>
            <a:off x="6633882" y="451224"/>
            <a:ext cx="5074024" cy="5955552"/>
          </a:xfrm>
          <a:prstGeom prst="rect">
            <a:avLst/>
          </a:prstGeom>
        </p:spPr>
      </p:pic>
      <p:pic>
        <p:nvPicPr>
          <p:cNvPr id="58" name="Picture 57" descr="Cartoon bee with megaphone">
            <a:extLst>
              <a:ext uri="{FF2B5EF4-FFF2-40B4-BE49-F238E27FC236}">
                <a16:creationId xmlns:a16="http://schemas.microsoft.com/office/drawing/2014/main" id="{C368A314-44A5-903D-277D-CC0367C2920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278899">
            <a:off x="380614" y="505918"/>
            <a:ext cx="1421577" cy="137160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42924258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0B9622-6417-4124-A8EE-E8650B188723}"/>
              </a:ext>
            </a:extLst>
          </p:cNvPr>
          <p:cNvSpPr>
            <a:spLocks noGrp="1"/>
          </p:cNvSpPr>
          <p:nvPr>
            <p:ph type="title"/>
          </p:nvPr>
        </p:nvSpPr>
        <p:spPr>
          <a:xfrm>
            <a:off x="691328" y="507781"/>
            <a:ext cx="10515600" cy="783070"/>
          </a:xfrm>
        </p:spPr>
        <p:txBody>
          <a:bodyPr/>
          <a:lstStyle/>
          <a:p>
            <a:r>
              <a:rPr lang="en-US" dirty="0"/>
              <a:t>A little about me…</a:t>
            </a:r>
          </a:p>
        </p:txBody>
      </p:sp>
      <p:pic>
        <p:nvPicPr>
          <p:cNvPr id="17" name="Picture Placeholder 16">
            <a:extLst>
              <a:ext uri="{FF2B5EF4-FFF2-40B4-BE49-F238E27FC236}">
                <a16:creationId xmlns:a16="http://schemas.microsoft.com/office/drawing/2014/main" id="{BC738B79-ED84-454B-A054-20F308B5DB71}"/>
              </a:ext>
            </a:extLst>
          </p:cNvPr>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l="21701" t="29081" r="22108" b="25111"/>
          <a:stretch/>
        </p:blipFill>
        <p:spPr>
          <a:xfrm>
            <a:off x="1539784" y="1698658"/>
            <a:ext cx="2064899" cy="2120919"/>
          </a:xfrm>
          <a:prstGeom prst="ellipse">
            <a:avLst/>
          </a:prstGeom>
        </p:spPr>
      </p:pic>
      <p:sp>
        <p:nvSpPr>
          <p:cNvPr id="21" name="TextBox 20">
            <a:extLst>
              <a:ext uri="{FF2B5EF4-FFF2-40B4-BE49-F238E27FC236}">
                <a16:creationId xmlns:a16="http://schemas.microsoft.com/office/drawing/2014/main" id="{E124D05F-B2BA-452C-F2BB-5975EDFD1682}"/>
              </a:ext>
            </a:extLst>
          </p:cNvPr>
          <p:cNvSpPr txBox="1"/>
          <p:nvPr/>
        </p:nvSpPr>
        <p:spPr>
          <a:xfrm>
            <a:off x="4182146" y="1624104"/>
            <a:ext cx="7348365" cy="4678204"/>
          </a:xfrm>
          <a:prstGeom prst="rect">
            <a:avLst/>
          </a:prstGeom>
          <a:noFill/>
        </p:spPr>
        <p:txBody>
          <a:bodyPr wrap="square" rtlCol="0">
            <a:spAutoFit/>
          </a:bodyPr>
          <a:lstStyle/>
          <a:p>
            <a:r>
              <a:rPr lang="en-US" sz="2000" dirty="0">
                <a:solidFill>
                  <a:schemeClr val="tx1">
                    <a:lumMod val="50000"/>
                  </a:schemeClr>
                </a:solidFill>
              </a:rPr>
              <a:t>Personal:</a:t>
            </a:r>
          </a:p>
          <a:p>
            <a:pPr marL="285750" indent="-285750">
              <a:buFont typeface="Arial" panose="020B0604020202020204" pitchFamily="34" charset="0"/>
              <a:buChar char="•"/>
            </a:pPr>
            <a:r>
              <a:rPr lang="en-US" sz="2000" dirty="0">
                <a:solidFill>
                  <a:schemeClr val="tx1">
                    <a:lumMod val="50000"/>
                  </a:schemeClr>
                </a:solidFill>
              </a:rPr>
              <a:t>Grew up in Connecticut</a:t>
            </a:r>
          </a:p>
          <a:p>
            <a:pPr marL="285750" indent="-285750">
              <a:buFont typeface="Arial" panose="020B0604020202020204" pitchFamily="34" charset="0"/>
              <a:buChar char="•"/>
            </a:pPr>
            <a:r>
              <a:rPr lang="en-US" sz="2000" dirty="0">
                <a:solidFill>
                  <a:schemeClr val="tx1">
                    <a:lumMod val="50000"/>
                  </a:schemeClr>
                </a:solidFill>
              </a:rPr>
              <a:t>Currently live in Olympia with my partner Miro and dog Steve</a:t>
            </a:r>
          </a:p>
          <a:p>
            <a:pPr marL="285750" indent="-285750">
              <a:buFont typeface="Arial" panose="020B0604020202020204" pitchFamily="34" charset="0"/>
              <a:buChar char="•"/>
            </a:pPr>
            <a:r>
              <a:rPr lang="en-US" sz="2000" dirty="0">
                <a:solidFill>
                  <a:schemeClr val="tx1">
                    <a:lumMod val="50000"/>
                  </a:schemeClr>
                </a:solidFill>
              </a:rPr>
              <a:t>Transgender, queer, and nonbinary</a:t>
            </a:r>
          </a:p>
          <a:p>
            <a:pPr marL="285750" indent="-285750">
              <a:buFont typeface="Arial" panose="020B0604020202020204" pitchFamily="34" charset="0"/>
              <a:buChar char="•"/>
            </a:pPr>
            <a:endParaRPr lang="en-US" sz="2000" dirty="0">
              <a:solidFill>
                <a:schemeClr val="tx1">
                  <a:lumMod val="50000"/>
                </a:schemeClr>
              </a:solidFill>
            </a:endParaRPr>
          </a:p>
          <a:p>
            <a:r>
              <a:rPr lang="en-US" sz="2000" dirty="0">
                <a:solidFill>
                  <a:schemeClr val="tx1">
                    <a:lumMod val="50000"/>
                  </a:schemeClr>
                </a:solidFill>
              </a:rPr>
              <a:t>Professional:</a:t>
            </a:r>
          </a:p>
          <a:p>
            <a:pPr marL="285750" indent="-285750">
              <a:buFont typeface="Arial" panose="020B0604020202020204" pitchFamily="34" charset="0"/>
              <a:buChar char="•"/>
            </a:pPr>
            <a:r>
              <a:rPr lang="en-US" sz="2000" dirty="0">
                <a:solidFill>
                  <a:schemeClr val="tx1">
                    <a:lumMod val="50000"/>
                  </a:schemeClr>
                </a:solidFill>
              </a:rPr>
              <a:t>Started with WAHBE in June this year</a:t>
            </a:r>
          </a:p>
          <a:p>
            <a:pPr marL="285750" indent="-285750">
              <a:buFont typeface="Arial" panose="020B0604020202020204" pitchFamily="34" charset="0"/>
              <a:buChar char="•"/>
            </a:pPr>
            <a:r>
              <a:rPr lang="en-US" sz="2000" dirty="0">
                <a:solidFill>
                  <a:schemeClr val="tx1">
                    <a:lumMod val="50000"/>
                  </a:schemeClr>
                </a:solidFill>
              </a:rPr>
              <a:t>Previously was at Employment Security Department (ESD) as the Equity, Diversity, and Inclusion Employee Experience Manager</a:t>
            </a:r>
          </a:p>
          <a:p>
            <a:pPr marL="285750" indent="-285750">
              <a:buFont typeface="Arial" panose="020B0604020202020204" pitchFamily="34" charset="0"/>
              <a:buChar char="•"/>
            </a:pPr>
            <a:r>
              <a:rPr lang="en-US" sz="2000" dirty="0">
                <a:solidFill>
                  <a:schemeClr val="tx1">
                    <a:lumMod val="50000"/>
                  </a:schemeClr>
                </a:solidFill>
              </a:rPr>
              <a:t>Prior to that I was an Equal Opportunity Consultant in ESD’s Equal Opportunity Office</a:t>
            </a:r>
          </a:p>
          <a:p>
            <a:pPr marL="285750" indent="-285750">
              <a:buFont typeface="Arial" panose="020B0604020202020204" pitchFamily="34" charset="0"/>
              <a:buChar char="•"/>
            </a:pPr>
            <a:r>
              <a:rPr lang="en-US" sz="2000" dirty="0">
                <a:solidFill>
                  <a:schemeClr val="tx1">
                    <a:lumMod val="50000"/>
                  </a:schemeClr>
                </a:solidFill>
              </a:rPr>
              <a:t>Most of my earlier career was focused on community advocacy</a:t>
            </a:r>
          </a:p>
          <a:p>
            <a:pPr marL="285750" indent="-285750">
              <a:buFont typeface="Arial" panose="020B0604020202020204" pitchFamily="34" charset="0"/>
              <a:buChar char="•"/>
            </a:pPr>
            <a:endParaRPr lang="en-US" sz="2000" dirty="0">
              <a:solidFill>
                <a:schemeClr val="tx1">
                  <a:lumMod val="50000"/>
                </a:schemeClr>
              </a:solidFill>
            </a:endParaRPr>
          </a:p>
        </p:txBody>
      </p:sp>
      <p:pic>
        <p:nvPicPr>
          <p:cNvPr id="23" name="Picture 22" descr="A dog standing on a rug&#10;&#10;Description automatically generated">
            <a:extLst>
              <a:ext uri="{FF2B5EF4-FFF2-40B4-BE49-F238E27FC236}">
                <a16:creationId xmlns:a16="http://schemas.microsoft.com/office/drawing/2014/main" id="{ACBB1D57-6B40-8CC3-0AA9-43FC6F45C175}"/>
              </a:ext>
            </a:extLst>
          </p:cNvPr>
          <p:cNvPicPr>
            <a:picLocks noChangeAspect="1"/>
          </p:cNvPicPr>
          <p:nvPr/>
        </p:nvPicPr>
        <p:blipFill>
          <a:blip r:embed="rId3">
            <a:extLst>
              <a:ext uri="{28A0092B-C50C-407E-A947-70E740481C1C}">
                <a14:useLocalDpi xmlns:a14="http://schemas.microsoft.com/office/drawing/2010/main" val="0"/>
              </a:ext>
            </a:extLst>
          </a:blip>
          <a:srcRect l="4583" t="22286" r="13456" b="15845"/>
          <a:stretch/>
        </p:blipFill>
        <p:spPr>
          <a:xfrm>
            <a:off x="538447" y="4219646"/>
            <a:ext cx="1863264" cy="1867987"/>
          </a:xfrm>
          <a:prstGeom prst="ellipse">
            <a:avLst/>
          </a:prstGeom>
        </p:spPr>
      </p:pic>
      <p:sp>
        <p:nvSpPr>
          <p:cNvPr id="28" name="TextBox 27">
            <a:extLst>
              <a:ext uri="{FF2B5EF4-FFF2-40B4-BE49-F238E27FC236}">
                <a16:creationId xmlns:a16="http://schemas.microsoft.com/office/drawing/2014/main" id="{F07A5189-A66C-C510-0CE0-683A8FEFEB4A}"/>
              </a:ext>
            </a:extLst>
          </p:cNvPr>
          <p:cNvSpPr txBox="1"/>
          <p:nvPr/>
        </p:nvSpPr>
        <p:spPr>
          <a:xfrm rot="2286738">
            <a:off x="602513" y="1760500"/>
            <a:ext cx="601447" cy="461665"/>
          </a:xfrm>
          <a:prstGeom prst="rect">
            <a:avLst/>
          </a:prstGeom>
          <a:noFill/>
        </p:spPr>
        <p:txBody>
          <a:bodyPr wrap="none" rtlCol="0">
            <a:spAutoFit/>
          </a:bodyPr>
          <a:lstStyle/>
          <a:p>
            <a:r>
              <a:rPr lang="en-US" sz="2400" dirty="0">
                <a:latin typeface="MV Boli" panose="02000500030200090000" pitchFamily="2" charset="0"/>
                <a:cs typeface="MV Boli" panose="02000500030200090000" pitchFamily="2" charset="0"/>
              </a:rPr>
              <a:t>me</a:t>
            </a:r>
          </a:p>
        </p:txBody>
      </p:sp>
      <p:sp>
        <p:nvSpPr>
          <p:cNvPr id="29" name="TextBox 28">
            <a:extLst>
              <a:ext uri="{FF2B5EF4-FFF2-40B4-BE49-F238E27FC236}">
                <a16:creationId xmlns:a16="http://schemas.microsoft.com/office/drawing/2014/main" id="{FC5A7179-0823-35C3-D008-F69DDBDFE145}"/>
              </a:ext>
            </a:extLst>
          </p:cNvPr>
          <p:cNvSpPr txBox="1"/>
          <p:nvPr/>
        </p:nvSpPr>
        <p:spPr>
          <a:xfrm rot="19339220">
            <a:off x="2476997" y="4207066"/>
            <a:ext cx="1425390" cy="461665"/>
          </a:xfrm>
          <a:prstGeom prst="rect">
            <a:avLst/>
          </a:prstGeom>
          <a:noFill/>
        </p:spPr>
        <p:txBody>
          <a:bodyPr wrap="square" rtlCol="0">
            <a:spAutoFit/>
          </a:bodyPr>
          <a:lstStyle/>
          <a:p>
            <a:r>
              <a:rPr lang="en-US" sz="2400" dirty="0">
                <a:latin typeface="MV Boli" panose="02000500030200090000" pitchFamily="2" charset="0"/>
                <a:cs typeface="MV Boli" panose="02000500030200090000" pitchFamily="2" charset="0"/>
              </a:rPr>
              <a:t>Steve</a:t>
            </a:r>
          </a:p>
        </p:txBody>
      </p:sp>
      <p:sp>
        <p:nvSpPr>
          <p:cNvPr id="32" name="Arrow: Curved Up 31">
            <a:extLst>
              <a:ext uri="{FF2B5EF4-FFF2-40B4-BE49-F238E27FC236}">
                <a16:creationId xmlns:a16="http://schemas.microsoft.com/office/drawing/2014/main" id="{E6AC740B-DAA5-8E1A-2C39-F8C6A6AB1779}"/>
              </a:ext>
            </a:extLst>
          </p:cNvPr>
          <p:cNvSpPr/>
          <p:nvPr/>
        </p:nvSpPr>
        <p:spPr>
          <a:xfrm rot="2898527">
            <a:off x="218869" y="2572937"/>
            <a:ext cx="1265469" cy="697876"/>
          </a:xfrm>
          <a:prstGeom prst="curved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3" name="Arrow: Curved Up 32">
            <a:extLst>
              <a:ext uri="{FF2B5EF4-FFF2-40B4-BE49-F238E27FC236}">
                <a16:creationId xmlns:a16="http://schemas.microsoft.com/office/drawing/2014/main" id="{08D787FA-D4CE-BE2E-9AA6-FC332AC608F3}"/>
              </a:ext>
            </a:extLst>
          </p:cNvPr>
          <p:cNvSpPr/>
          <p:nvPr/>
        </p:nvSpPr>
        <p:spPr>
          <a:xfrm rot="8142859" flipV="1">
            <a:off x="2382927" y="5098500"/>
            <a:ext cx="1376384" cy="743536"/>
          </a:xfrm>
          <a:prstGeom prst="curved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8934387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1FB08C-6D5D-E5EA-D760-2FC03CCABC11}"/>
              </a:ext>
            </a:extLst>
          </p:cNvPr>
          <p:cNvSpPr>
            <a:spLocks noGrp="1"/>
          </p:cNvSpPr>
          <p:nvPr>
            <p:ph type="ctrTitle"/>
          </p:nvPr>
        </p:nvSpPr>
        <p:spPr>
          <a:xfrm>
            <a:off x="4520643" y="1086929"/>
            <a:ext cx="6404344" cy="937402"/>
          </a:xfrm>
        </p:spPr>
        <p:txBody>
          <a:bodyPr anchor="b">
            <a:normAutofit fontScale="90000"/>
          </a:bodyPr>
          <a:lstStyle/>
          <a:p>
            <a:r>
              <a:rPr lang="en-US" sz="3200" b="1" i="0" dirty="0">
                <a:effectLst/>
              </a:rPr>
              <a:t>Exchange Equity Statement</a:t>
            </a:r>
            <a:br>
              <a:rPr lang="en-US" sz="3200" b="1" i="0" dirty="0">
                <a:effectLst/>
              </a:rPr>
            </a:br>
            <a:endParaRPr lang="en-US" sz="3200" dirty="0"/>
          </a:p>
        </p:txBody>
      </p:sp>
      <p:sp>
        <p:nvSpPr>
          <p:cNvPr id="3" name="Content Placeholder 2">
            <a:extLst>
              <a:ext uri="{FF2B5EF4-FFF2-40B4-BE49-F238E27FC236}">
                <a16:creationId xmlns:a16="http://schemas.microsoft.com/office/drawing/2014/main" id="{32AF5758-B896-4118-D06D-4C8DBE22680F}"/>
              </a:ext>
            </a:extLst>
          </p:cNvPr>
          <p:cNvSpPr>
            <a:spLocks noGrp="1"/>
          </p:cNvSpPr>
          <p:nvPr>
            <p:ph type="subTitle" idx="1"/>
          </p:nvPr>
        </p:nvSpPr>
        <p:spPr>
          <a:xfrm>
            <a:off x="4520643" y="2208361"/>
            <a:ext cx="7372307" cy="3720861"/>
          </a:xfrm>
        </p:spPr>
        <p:txBody>
          <a:bodyPr>
            <a:normAutofit/>
          </a:bodyPr>
          <a:lstStyle/>
          <a:p>
            <a:pPr marL="0" indent="0">
              <a:buNone/>
            </a:pPr>
            <a:r>
              <a:rPr lang="en-US" sz="1800" i="0" dirty="0">
                <a:effectLst/>
                <a:latin typeface="Segoe UI" panose="020B0502040204020203" pitchFamily="34" charset="0"/>
                <a:cs typeface="Segoe UI" panose="020B0502040204020203" pitchFamily="34" charset="0"/>
              </a:rPr>
              <a:t>Equity is fundamental to the mission of the Washington Health Benefit Exchange. The process of advancing toward equity and becoming anti-racist is disruptive and demands vigilance to dismantle deeply entrenched systems of privilege and oppression. While systemic racism is a root cause of many societal inequities, we must also use an intersectional approach to address all forms of bias and oppression, which interact with and often exacerbate racial inequities. To be successful, we must recognize the socioeconomic drivers of health and focus on people and places where needs are greatest. As we listen to community, we must hold ourselves accountable to responding to recommendations to remedy inequitable policies, systems, or practices within the Exchange’s area of influence. Our goal is that all Washingtonians have full and equal access to opportunities, power and resources to achieve their full potential.</a:t>
            </a:r>
          </a:p>
          <a:p>
            <a:endParaRPr lang="en-US" sz="1800" dirty="0">
              <a:latin typeface="Segoe UI" panose="020B0502040204020203" pitchFamily="34" charset="0"/>
              <a:cs typeface="Segoe UI" panose="020B0502040204020203" pitchFamily="34" charset="0"/>
            </a:endParaRPr>
          </a:p>
        </p:txBody>
      </p:sp>
      <p:pic>
        <p:nvPicPr>
          <p:cNvPr id="5" name="Picture 4" descr="Honey dripping on trio of spoons">
            <a:extLst>
              <a:ext uri="{FF2B5EF4-FFF2-40B4-BE49-F238E27FC236}">
                <a16:creationId xmlns:a16="http://schemas.microsoft.com/office/drawing/2014/main" id="{11DF2B08-91B6-64F8-96B4-66C6A268B7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94914"/>
            <a:ext cx="4114800" cy="5468172"/>
          </a:xfrm>
          <a:prstGeom prst="rect">
            <a:avLst/>
          </a:prstGeom>
          <a:noFill/>
        </p:spPr>
      </p:pic>
    </p:spTree>
    <p:extLst>
      <p:ext uri="{BB962C8B-B14F-4D97-AF65-F5344CB8AC3E}">
        <p14:creationId xmlns:p14="http://schemas.microsoft.com/office/powerpoint/2010/main" val="11572103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C3C355-F70A-5F23-9EF1-97096A031CAC}"/>
              </a:ext>
            </a:extLst>
          </p:cNvPr>
          <p:cNvSpPr>
            <a:spLocks noGrp="1"/>
          </p:cNvSpPr>
          <p:nvPr>
            <p:ph type="title"/>
          </p:nvPr>
        </p:nvSpPr>
        <p:spPr>
          <a:xfrm>
            <a:off x="839788" y="457200"/>
            <a:ext cx="3932237" cy="1173480"/>
          </a:xfrm>
        </p:spPr>
        <p:txBody>
          <a:bodyPr anchor="b">
            <a:normAutofit/>
          </a:bodyPr>
          <a:lstStyle/>
          <a:p>
            <a:r>
              <a:rPr lang="en-US" dirty="0"/>
              <a:t>My role…</a:t>
            </a:r>
          </a:p>
        </p:txBody>
      </p:sp>
      <p:pic>
        <p:nvPicPr>
          <p:cNvPr id="5" name="Picture 4" descr="Bumblebee on flower">
            <a:extLst>
              <a:ext uri="{FF2B5EF4-FFF2-40B4-BE49-F238E27FC236}">
                <a16:creationId xmlns:a16="http://schemas.microsoft.com/office/drawing/2014/main" id="{10F51536-235E-6F9E-CD73-ECFC292714EE}"/>
              </a:ext>
            </a:extLst>
          </p:cNvPr>
          <p:cNvPicPr>
            <a:picLocks noChangeAspect="1"/>
          </p:cNvPicPr>
          <p:nvPr/>
        </p:nvPicPr>
        <p:blipFill>
          <a:blip r:embed="rId2">
            <a:extLst>
              <a:ext uri="{28A0092B-C50C-407E-A947-70E740481C1C}">
                <a14:useLocalDpi xmlns:a14="http://schemas.microsoft.com/office/drawing/2010/main" val="0"/>
              </a:ext>
            </a:extLst>
          </a:blip>
          <a:srcRect l="658" r="14805" b="-2"/>
          <a:stretch/>
        </p:blipFill>
        <p:spPr>
          <a:xfrm>
            <a:off x="5183188" y="987425"/>
            <a:ext cx="6172200" cy="4873625"/>
          </a:xfrm>
          <a:prstGeom prst="rect">
            <a:avLst/>
          </a:prstGeom>
          <a:noFill/>
          <a:effectLst>
            <a:outerShdw blurRad="190500" dist="215900" dir="2700000" algn="tl" rotWithShape="0">
              <a:prstClr val="black">
                <a:alpha val="15000"/>
              </a:prstClr>
            </a:outerShdw>
          </a:effectLst>
        </p:spPr>
      </p:pic>
      <p:sp>
        <p:nvSpPr>
          <p:cNvPr id="3" name="Content Placeholder 2">
            <a:extLst>
              <a:ext uri="{FF2B5EF4-FFF2-40B4-BE49-F238E27FC236}">
                <a16:creationId xmlns:a16="http://schemas.microsoft.com/office/drawing/2014/main" id="{CED573E8-FB15-EC9C-1947-69ED46F76257}"/>
              </a:ext>
            </a:extLst>
          </p:cNvPr>
          <p:cNvSpPr>
            <a:spLocks noGrp="1"/>
          </p:cNvSpPr>
          <p:nvPr>
            <p:ph type="body" sz="half" idx="2"/>
          </p:nvPr>
        </p:nvSpPr>
        <p:spPr>
          <a:xfrm>
            <a:off x="839788" y="2316480"/>
            <a:ext cx="3932237" cy="3552508"/>
          </a:xfrm>
        </p:spPr>
        <p:txBody>
          <a:bodyPr>
            <a:normAutofit/>
          </a:bodyPr>
          <a:lstStyle/>
          <a:p>
            <a:pPr marL="0" indent="0">
              <a:buNone/>
            </a:pPr>
            <a:r>
              <a:rPr lang="en-US" sz="1800" u="sng" dirty="0">
                <a:solidFill>
                  <a:schemeClr val="tx1">
                    <a:lumMod val="50000"/>
                  </a:schemeClr>
                </a:solidFill>
                <a:effectLst/>
                <a:latin typeface="Segoe UI" panose="020B0502040204020203" pitchFamily="34" charset="0"/>
                <a:cs typeface="Segoe UI" panose="020B0502040204020203" pitchFamily="34" charset="0"/>
              </a:rPr>
              <a:t>DEI Manager</a:t>
            </a:r>
          </a:p>
          <a:p>
            <a:pPr marL="0" indent="0">
              <a:buNone/>
            </a:pPr>
            <a:r>
              <a:rPr lang="en-US" sz="1800" dirty="0">
                <a:solidFill>
                  <a:schemeClr val="tx1">
                    <a:lumMod val="50000"/>
                  </a:schemeClr>
                </a:solidFill>
                <a:effectLst/>
                <a:latin typeface="Segoe UI" panose="020B0502040204020203" pitchFamily="34" charset="0"/>
                <a:cs typeface="Segoe UI" panose="020B0502040204020203" pitchFamily="34" charset="0"/>
              </a:rPr>
              <a:t>The goal of this position is to strengthen the organization’s overall equity maturity, foster inclusion and belonging for a diverse workforce, and provide the foundation to advance equity through all operations and services. </a:t>
            </a:r>
          </a:p>
          <a:p>
            <a:pPr marL="0" indent="0">
              <a:buNone/>
            </a:pPr>
            <a:endParaRPr lang="en-US" sz="1800" dirty="0">
              <a:solidFill>
                <a:schemeClr val="tx1">
                  <a:lumMod val="50000"/>
                </a:schemeClr>
              </a:solidFill>
              <a:latin typeface="Segoe UI" panose="020B0502040204020203" pitchFamily="34" charset="0"/>
              <a:cs typeface="Segoe UI" panose="020B0502040204020203" pitchFamily="34" charset="0"/>
            </a:endParaRPr>
          </a:p>
          <a:p>
            <a:pPr marL="0" indent="0">
              <a:buNone/>
            </a:pPr>
            <a:r>
              <a:rPr lang="en-US" sz="1800" dirty="0">
                <a:solidFill>
                  <a:schemeClr val="tx1">
                    <a:lumMod val="50000"/>
                  </a:schemeClr>
                </a:solidFill>
                <a:effectLst/>
                <a:latin typeface="Segoe UI" panose="020B0502040204020203" pitchFamily="34" charset="0"/>
                <a:cs typeface="Segoe UI" panose="020B0502040204020203" pitchFamily="34" charset="0"/>
              </a:rPr>
              <a:t>Most </a:t>
            </a:r>
            <a:r>
              <a:rPr lang="en-US" sz="1800" dirty="0">
                <a:solidFill>
                  <a:schemeClr val="tx1">
                    <a:lumMod val="50000"/>
                  </a:schemeClr>
                </a:solidFill>
                <a:latin typeface="Segoe UI" panose="020B0502040204020203" pitchFamily="34" charset="0"/>
                <a:cs typeface="Segoe UI" panose="020B0502040204020203" pitchFamily="34" charset="0"/>
              </a:rPr>
              <a:t>of my work will be in collaboration with other people. </a:t>
            </a:r>
          </a:p>
        </p:txBody>
      </p:sp>
    </p:spTree>
    <p:extLst>
      <p:ext uri="{BB962C8B-B14F-4D97-AF65-F5344CB8AC3E}">
        <p14:creationId xmlns:p14="http://schemas.microsoft.com/office/powerpoint/2010/main" val="35691043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C51048-2EA8-1B0C-07FF-5B4C5F42DD62}"/>
              </a:ext>
            </a:extLst>
          </p:cNvPr>
          <p:cNvSpPr>
            <a:spLocks noGrp="1"/>
          </p:cNvSpPr>
          <p:nvPr>
            <p:ph type="title"/>
          </p:nvPr>
        </p:nvSpPr>
        <p:spPr>
          <a:xfrm>
            <a:off x="493143" y="2838031"/>
            <a:ext cx="3848819" cy="1009349"/>
          </a:xfrm>
        </p:spPr>
        <p:txBody>
          <a:bodyPr>
            <a:noAutofit/>
          </a:bodyPr>
          <a:lstStyle/>
          <a:p>
            <a:r>
              <a:rPr lang="en-US" dirty="0"/>
              <a:t>Three buckets of work…</a:t>
            </a:r>
          </a:p>
        </p:txBody>
      </p:sp>
      <p:graphicFrame>
        <p:nvGraphicFramePr>
          <p:cNvPr id="4" name="Diagram 3">
            <a:extLst>
              <a:ext uri="{FF2B5EF4-FFF2-40B4-BE49-F238E27FC236}">
                <a16:creationId xmlns:a16="http://schemas.microsoft.com/office/drawing/2014/main" id="{8242FC56-F7DE-B0AE-D088-28EE69246E90}"/>
              </a:ext>
            </a:extLst>
          </p:cNvPr>
          <p:cNvGraphicFramePr/>
          <p:nvPr>
            <p:extLst>
              <p:ext uri="{D42A27DB-BD31-4B8C-83A1-F6EECF244321}">
                <p14:modId xmlns:p14="http://schemas.microsoft.com/office/powerpoint/2010/main" val="2985175952"/>
              </p:ext>
            </p:extLst>
          </p:nvPr>
        </p:nvGraphicFramePr>
        <p:xfrm>
          <a:off x="3870960" y="633371"/>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Picture 6" descr="Cartoon bee with pointer">
            <a:extLst>
              <a:ext uri="{FF2B5EF4-FFF2-40B4-BE49-F238E27FC236}">
                <a16:creationId xmlns:a16="http://schemas.microsoft.com/office/drawing/2014/main" id="{2F45EEF5-504B-EBF2-7053-125582A8D2F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0579955">
            <a:off x="4438291" y="5085080"/>
            <a:ext cx="673552" cy="759600"/>
          </a:xfrm>
          <a:prstGeom prst="rect">
            <a:avLst/>
          </a:prstGeom>
        </p:spPr>
      </p:pic>
    </p:spTree>
    <p:extLst>
      <p:ext uri="{BB962C8B-B14F-4D97-AF65-F5344CB8AC3E}">
        <p14:creationId xmlns:p14="http://schemas.microsoft.com/office/powerpoint/2010/main" val="37090795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C51048-2EA8-1B0C-07FF-5B4C5F42DD62}"/>
              </a:ext>
            </a:extLst>
          </p:cNvPr>
          <p:cNvSpPr>
            <a:spLocks noGrp="1"/>
          </p:cNvSpPr>
          <p:nvPr>
            <p:ph type="title"/>
          </p:nvPr>
        </p:nvSpPr>
        <p:spPr>
          <a:xfrm>
            <a:off x="493143" y="712895"/>
            <a:ext cx="3848819" cy="5418666"/>
          </a:xfrm>
        </p:spPr>
        <p:txBody>
          <a:bodyPr>
            <a:noAutofit/>
          </a:bodyPr>
          <a:lstStyle/>
          <a:p>
            <a:pPr>
              <a:spcBef>
                <a:spcPts val="1000"/>
              </a:spcBef>
              <a:defRPr/>
            </a:pPr>
            <a:r>
              <a:rPr lang="en-US" sz="1800" b="1" dirty="0">
                <a:solidFill>
                  <a:srgbClr val="000000"/>
                </a:solidFill>
                <a:effectLst/>
                <a:latin typeface="+mn-lt"/>
                <a:ea typeface="Times New Roman" panose="02020603050405020304" pitchFamily="18" charset="0"/>
              </a:rPr>
              <a:t>Workforce diversity, inclusion, and belonging</a:t>
            </a:r>
            <a:br>
              <a:rPr lang="en-US" sz="1100" b="1" dirty="0">
                <a:latin typeface="+mn-lt"/>
              </a:rPr>
            </a:br>
            <a:br>
              <a:rPr kumimoji="0" lang="en-US" sz="1800" b="0" i="0" u="none" strike="noStrike" kern="1200" cap="none" spc="0" normalizeH="0" baseline="0" noProof="0" dirty="0">
                <a:ln>
                  <a:noFill/>
                </a:ln>
                <a:solidFill>
                  <a:srgbClr val="000000"/>
                </a:solidFill>
                <a:effectLst/>
                <a:uLnTx/>
                <a:uFillTx/>
                <a:latin typeface="Segoe UI"/>
                <a:ea typeface="Times New Roman" panose="02020603050405020304" pitchFamily="18" charset="0"/>
                <a:cs typeface="Segoe UI Light" panose="020B0502040204020203" pitchFamily="34" charset="0"/>
              </a:rPr>
            </a:br>
            <a:r>
              <a:rPr kumimoji="0" lang="en-US" sz="1800" b="0" i="0" u="none" strike="noStrike" kern="1200" cap="none" spc="0" normalizeH="0" baseline="0" noProof="0" dirty="0">
                <a:ln>
                  <a:noFill/>
                </a:ln>
                <a:solidFill>
                  <a:srgbClr val="000000"/>
                </a:solidFill>
                <a:effectLst/>
                <a:uLnTx/>
                <a:uFillTx/>
                <a:latin typeface="Segoe UI"/>
                <a:ea typeface="Times New Roman" panose="02020603050405020304" pitchFamily="18" charset="0"/>
                <a:cs typeface="Segoe UI Light" panose="020B0502040204020203" pitchFamily="34" charset="0"/>
              </a:rPr>
              <a:t>Assess organizational equity and identify opportunities for growth. </a:t>
            </a:r>
            <a:br>
              <a:rPr kumimoji="0" lang="en-US" sz="1800" b="0" i="0" u="none" strike="noStrike" kern="1200" cap="none" spc="0" normalizeH="0" baseline="0" noProof="0" dirty="0">
                <a:ln>
                  <a:noFill/>
                </a:ln>
                <a:solidFill>
                  <a:srgbClr val="737375"/>
                </a:solidFill>
                <a:effectLst/>
                <a:uLnTx/>
                <a:uFillTx/>
                <a:latin typeface="Segoe UI"/>
                <a:ea typeface="Times New Roman" panose="02020603050405020304" pitchFamily="18" charset="0"/>
                <a:cs typeface="Segoe UI Light" panose="020B0502040204020203" pitchFamily="34" charset="0"/>
              </a:rPr>
            </a:br>
            <a:br>
              <a:rPr kumimoji="0" lang="en-US" sz="1800" b="0" i="0" u="none" strike="noStrike" kern="1200" cap="none" spc="0" normalizeH="0" baseline="0" noProof="0" dirty="0">
                <a:ln>
                  <a:noFill/>
                </a:ln>
                <a:solidFill>
                  <a:srgbClr val="737375"/>
                </a:solidFill>
                <a:effectLst/>
                <a:uLnTx/>
                <a:uFillTx/>
                <a:latin typeface="Segoe UI"/>
                <a:ea typeface="Times New Roman" panose="02020603050405020304" pitchFamily="18" charset="0"/>
                <a:cs typeface="Segoe UI Light" panose="020B0502040204020203" pitchFamily="34" charset="0"/>
              </a:rPr>
            </a:br>
            <a:r>
              <a:rPr kumimoji="0" lang="en-US" sz="1800" b="0" i="0" u="none" strike="noStrike" kern="1200" cap="none" spc="0" normalizeH="0" baseline="0" noProof="0" dirty="0">
                <a:ln>
                  <a:noFill/>
                </a:ln>
                <a:solidFill>
                  <a:srgbClr val="000000"/>
                </a:solidFill>
                <a:effectLst/>
                <a:uLnTx/>
                <a:uFillTx/>
                <a:latin typeface="Segoe UI"/>
                <a:ea typeface="Times New Roman" panose="02020603050405020304" pitchFamily="18" charset="0"/>
                <a:cs typeface="Segoe UI Light" panose="020B0502040204020203" pitchFamily="34" charset="0"/>
              </a:rPr>
              <a:t>Learning opportunities for staff .</a:t>
            </a:r>
            <a:br>
              <a:rPr kumimoji="0" lang="en-US" sz="1800" b="0" i="0" u="none" strike="noStrike" kern="1200" cap="none" spc="0" normalizeH="0" baseline="0" noProof="0" dirty="0">
                <a:ln>
                  <a:noFill/>
                </a:ln>
                <a:solidFill>
                  <a:srgbClr val="000000"/>
                </a:solidFill>
                <a:effectLst/>
                <a:uLnTx/>
                <a:uFillTx/>
                <a:latin typeface="Segoe UI"/>
                <a:ea typeface="Times New Roman" panose="02020603050405020304" pitchFamily="18" charset="0"/>
                <a:cs typeface="Segoe UI Light" panose="020B0502040204020203" pitchFamily="34" charset="0"/>
              </a:rPr>
            </a:br>
            <a:br>
              <a:rPr kumimoji="0" lang="en-US" sz="1800" b="0" i="0" u="none" strike="noStrike" kern="1200" cap="none" spc="0" normalizeH="0" baseline="0" noProof="0" dirty="0">
                <a:ln>
                  <a:noFill/>
                </a:ln>
                <a:solidFill>
                  <a:srgbClr val="000000"/>
                </a:solidFill>
                <a:effectLst/>
                <a:uLnTx/>
                <a:uFillTx/>
                <a:latin typeface="Segoe UI"/>
                <a:ea typeface="Times New Roman" panose="02020603050405020304" pitchFamily="18" charset="0"/>
                <a:cs typeface="Segoe UI Light" panose="020B0502040204020203" pitchFamily="34" charset="0"/>
              </a:rPr>
            </a:br>
            <a:r>
              <a:rPr kumimoji="0" lang="en-US" sz="1800" b="0" i="0" u="none" strike="noStrike" kern="1200" cap="none" spc="0" normalizeH="0" baseline="0" noProof="0" dirty="0">
                <a:ln>
                  <a:noFill/>
                </a:ln>
                <a:solidFill>
                  <a:srgbClr val="000000"/>
                </a:solidFill>
                <a:effectLst/>
                <a:uLnTx/>
                <a:uFillTx/>
                <a:latin typeface="Segoe UI"/>
                <a:ea typeface="Times New Roman" panose="02020603050405020304" pitchFamily="18" charset="0"/>
                <a:cs typeface="Segoe UI Light" panose="020B0502040204020203" pitchFamily="34" charset="0"/>
              </a:rPr>
              <a:t>Employee Resource Groups.</a:t>
            </a:r>
            <a:br>
              <a:rPr kumimoji="0" lang="en-US" sz="1800" b="0" i="0" u="none" strike="noStrike" kern="1200" cap="none" spc="0" normalizeH="0" baseline="0" noProof="0" dirty="0">
                <a:ln>
                  <a:noFill/>
                </a:ln>
                <a:solidFill>
                  <a:srgbClr val="000000"/>
                </a:solidFill>
                <a:effectLst/>
                <a:uLnTx/>
                <a:uFillTx/>
                <a:latin typeface="Segoe UI"/>
                <a:ea typeface="Times New Roman" panose="02020603050405020304" pitchFamily="18" charset="0"/>
                <a:cs typeface="Segoe UI Light" panose="020B0502040204020203" pitchFamily="34" charset="0"/>
              </a:rPr>
            </a:br>
            <a:br>
              <a:rPr kumimoji="0" lang="en-US" sz="1800" b="0" i="0" u="none" strike="noStrike" kern="1200" cap="none" spc="0" normalizeH="0" baseline="0" noProof="0" dirty="0">
                <a:ln>
                  <a:noFill/>
                </a:ln>
                <a:solidFill>
                  <a:srgbClr val="000000"/>
                </a:solidFill>
                <a:effectLst/>
                <a:uLnTx/>
                <a:uFillTx/>
                <a:latin typeface="Segoe UI"/>
                <a:ea typeface="Times New Roman" panose="02020603050405020304" pitchFamily="18" charset="0"/>
                <a:cs typeface="Segoe UI Light" panose="020B0502040204020203" pitchFamily="34" charset="0"/>
              </a:rPr>
            </a:br>
            <a:r>
              <a:rPr kumimoji="0" lang="en-US" sz="1800" b="0" i="0" u="none" strike="noStrike" kern="1200" cap="none" spc="0" normalizeH="0" baseline="0" noProof="0" dirty="0">
                <a:ln>
                  <a:noFill/>
                </a:ln>
                <a:solidFill>
                  <a:srgbClr val="000000"/>
                </a:solidFill>
                <a:effectLst/>
                <a:uLnTx/>
                <a:uFillTx/>
                <a:latin typeface="Segoe UI"/>
                <a:ea typeface="Times New Roman" panose="02020603050405020304" pitchFamily="18" charset="0"/>
                <a:cs typeface="Segoe UI Light" panose="020B0502040204020203" pitchFamily="34" charset="0"/>
              </a:rPr>
              <a:t>Exchange DEI Committee.  </a:t>
            </a:r>
            <a:br>
              <a:rPr kumimoji="0" lang="en-US" sz="1800" b="0" i="0" u="none" strike="noStrike" kern="1200" cap="none" spc="0" normalizeH="0" baseline="0" noProof="0" dirty="0">
                <a:ln>
                  <a:noFill/>
                </a:ln>
                <a:solidFill>
                  <a:srgbClr val="737375"/>
                </a:solidFill>
                <a:effectLst/>
                <a:uLnTx/>
                <a:uFillTx/>
                <a:latin typeface="Segoe UI"/>
                <a:ea typeface="Times New Roman" panose="02020603050405020304" pitchFamily="18" charset="0"/>
                <a:cs typeface="Segoe UI Light" panose="020B0502040204020203" pitchFamily="34" charset="0"/>
              </a:rPr>
            </a:br>
            <a:br>
              <a:rPr kumimoji="0" lang="en-US" sz="1800" b="0" i="0" u="none" strike="noStrike" kern="1200" cap="none" spc="0" normalizeH="0" baseline="0" noProof="0" dirty="0">
                <a:ln>
                  <a:noFill/>
                </a:ln>
                <a:solidFill>
                  <a:srgbClr val="737375"/>
                </a:solidFill>
                <a:effectLst/>
                <a:uLnTx/>
                <a:uFillTx/>
                <a:latin typeface="Segoe UI"/>
                <a:ea typeface="Times New Roman" panose="02020603050405020304" pitchFamily="18" charset="0"/>
                <a:cs typeface="Segoe UI Light" panose="020B0502040204020203" pitchFamily="34" charset="0"/>
              </a:rPr>
            </a:br>
            <a:r>
              <a:rPr kumimoji="0" lang="en-US" sz="1800" b="0" i="0" u="none" strike="noStrike" kern="1200" cap="none" spc="0" normalizeH="0" baseline="0" noProof="0" dirty="0">
                <a:ln>
                  <a:noFill/>
                </a:ln>
                <a:solidFill>
                  <a:srgbClr val="000000"/>
                </a:solidFill>
                <a:effectLst/>
                <a:uLnTx/>
                <a:uFillTx/>
                <a:latin typeface="Segoe UI"/>
                <a:ea typeface="Times New Roman" panose="02020603050405020304" pitchFamily="18" charset="0"/>
                <a:cs typeface="Segoe UI Light" panose="020B0502040204020203" pitchFamily="34" charset="0"/>
              </a:rPr>
              <a:t>Make recommendations regarding strategies to improve workplace diversity, inclusion, and belonging.</a:t>
            </a:r>
            <a:br>
              <a:rPr kumimoji="0" lang="en-US" sz="1800" b="0" i="0" u="none" strike="noStrike" kern="1200" cap="none" spc="0" normalizeH="0" baseline="0" noProof="0" dirty="0">
                <a:ln>
                  <a:noFill/>
                </a:ln>
                <a:solidFill>
                  <a:srgbClr val="737375"/>
                </a:solidFill>
                <a:effectLst/>
                <a:uLnTx/>
                <a:uFillTx/>
                <a:latin typeface="Segoe UI"/>
                <a:ea typeface="Times New Roman" panose="02020603050405020304" pitchFamily="18" charset="0"/>
                <a:cs typeface="Segoe UI Light" panose="020B0502040204020203" pitchFamily="34" charset="0"/>
              </a:rPr>
            </a:br>
            <a:endParaRPr lang="en-US" sz="2000" dirty="0"/>
          </a:p>
        </p:txBody>
      </p:sp>
      <p:pic>
        <p:nvPicPr>
          <p:cNvPr id="3" name="Picture 2" descr="Happy cartoon bee">
            <a:extLst>
              <a:ext uri="{FF2B5EF4-FFF2-40B4-BE49-F238E27FC236}">
                <a16:creationId xmlns:a16="http://schemas.microsoft.com/office/drawing/2014/main" id="{7F99D827-5348-8719-D64B-843C592CDC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9325332">
            <a:off x="5996984" y="600711"/>
            <a:ext cx="742320" cy="815596"/>
          </a:xfrm>
          <a:prstGeom prst="rect">
            <a:avLst/>
          </a:prstGeom>
        </p:spPr>
      </p:pic>
      <p:graphicFrame>
        <p:nvGraphicFramePr>
          <p:cNvPr id="4" name="Diagram 3">
            <a:extLst>
              <a:ext uri="{FF2B5EF4-FFF2-40B4-BE49-F238E27FC236}">
                <a16:creationId xmlns:a16="http://schemas.microsoft.com/office/drawing/2014/main" id="{8242FC56-F7DE-B0AE-D088-28EE69246E90}"/>
              </a:ext>
            </a:extLst>
          </p:cNvPr>
          <p:cNvGraphicFramePr/>
          <p:nvPr>
            <p:extLst>
              <p:ext uri="{D42A27DB-BD31-4B8C-83A1-F6EECF244321}">
                <p14:modId xmlns:p14="http://schemas.microsoft.com/office/powerpoint/2010/main" val="3073721876"/>
              </p:ext>
            </p:extLst>
          </p:nvPr>
        </p:nvGraphicFramePr>
        <p:xfrm>
          <a:off x="3870960" y="633371"/>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40851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C51048-2EA8-1B0C-07FF-5B4C5F42DD62}"/>
              </a:ext>
            </a:extLst>
          </p:cNvPr>
          <p:cNvSpPr>
            <a:spLocks noGrp="1"/>
          </p:cNvSpPr>
          <p:nvPr>
            <p:ph type="title"/>
          </p:nvPr>
        </p:nvSpPr>
        <p:spPr>
          <a:xfrm>
            <a:off x="7361303" y="1270017"/>
            <a:ext cx="3848819" cy="4236814"/>
          </a:xfrm>
        </p:spPr>
        <p:txBody>
          <a:bodyPr>
            <a:noAutofit/>
          </a:bodyPr>
          <a:lstStyle/>
          <a:p>
            <a:pPr>
              <a:spcBef>
                <a:spcPts val="1000"/>
              </a:spcBef>
              <a:defRPr/>
            </a:pPr>
            <a:r>
              <a:rPr lang="en-US" sz="1800" b="1" dirty="0">
                <a:solidFill>
                  <a:srgbClr val="000000"/>
                </a:solidFill>
                <a:effectLst/>
                <a:latin typeface="+mn-lt"/>
                <a:ea typeface="Times New Roman" panose="02020603050405020304" pitchFamily="18" charset="0"/>
              </a:rPr>
              <a:t>Equitable policy development and program implementation</a:t>
            </a:r>
            <a:br>
              <a:rPr lang="en-US" sz="1800" b="1" dirty="0">
                <a:effectLst/>
                <a:latin typeface="+mn-lt"/>
                <a:ea typeface="Times New Roman" panose="02020603050405020304" pitchFamily="18" charset="0"/>
              </a:rPr>
            </a:br>
            <a:br>
              <a:rPr kumimoji="0" lang="en-US" sz="1800" b="0" i="0" u="none" strike="noStrike" kern="1200" cap="none" spc="0" normalizeH="0" baseline="0" noProof="0" dirty="0">
                <a:ln>
                  <a:noFill/>
                </a:ln>
                <a:solidFill>
                  <a:srgbClr val="000000"/>
                </a:solidFill>
                <a:effectLst/>
                <a:uLnTx/>
                <a:uFillTx/>
                <a:latin typeface="Segoe UI"/>
                <a:ea typeface="Times New Roman" panose="02020603050405020304" pitchFamily="18" charset="0"/>
                <a:cs typeface="Segoe UI Light" panose="020B0502040204020203" pitchFamily="34" charset="0"/>
              </a:rPr>
            </a:br>
            <a:r>
              <a:rPr kumimoji="0" lang="en-US" sz="1800" b="0" i="0" u="none" strike="noStrike" kern="1200" cap="none" spc="0" normalizeH="0" baseline="0" noProof="0" dirty="0">
                <a:ln>
                  <a:noFill/>
                </a:ln>
                <a:solidFill>
                  <a:srgbClr val="000000"/>
                </a:solidFill>
                <a:effectLst/>
                <a:uLnTx/>
                <a:uFillTx/>
                <a:latin typeface="Segoe UI"/>
                <a:ea typeface="Times New Roman" panose="02020603050405020304" pitchFamily="18" charset="0"/>
                <a:cs typeface="Segoe UI Light" panose="020B0502040204020203" pitchFamily="34" charset="0"/>
              </a:rPr>
              <a:t>Policies, programs, best practices and procedures that drive equity.</a:t>
            </a:r>
            <a:br>
              <a:rPr kumimoji="0" lang="en-US" sz="1800" b="0" i="0" u="none" strike="noStrike" kern="1200" cap="none" spc="0" normalizeH="0" baseline="0" noProof="0" dirty="0">
                <a:ln>
                  <a:noFill/>
                </a:ln>
                <a:solidFill>
                  <a:srgbClr val="737375"/>
                </a:solidFill>
                <a:effectLst/>
                <a:uLnTx/>
                <a:uFillTx/>
                <a:latin typeface="Segoe UI"/>
                <a:ea typeface="Times New Roman" panose="02020603050405020304" pitchFamily="18" charset="0"/>
                <a:cs typeface="Segoe UI Light" panose="020B0502040204020203" pitchFamily="34" charset="0"/>
              </a:rPr>
            </a:br>
            <a:br>
              <a:rPr kumimoji="0" lang="en-US" sz="1800" b="0" i="0" u="none" strike="noStrike" kern="1200" cap="none" spc="0" normalizeH="0" baseline="0" noProof="0" dirty="0">
                <a:ln>
                  <a:noFill/>
                </a:ln>
                <a:solidFill>
                  <a:srgbClr val="737375"/>
                </a:solidFill>
                <a:effectLst/>
                <a:uLnTx/>
                <a:uFillTx/>
                <a:latin typeface="Segoe UI"/>
                <a:ea typeface="Times New Roman" panose="02020603050405020304" pitchFamily="18" charset="0"/>
                <a:cs typeface="Segoe UI Light" panose="020B0502040204020203" pitchFamily="34" charset="0"/>
              </a:rPr>
            </a:br>
            <a:r>
              <a:rPr kumimoji="0" lang="en-US" sz="1800" b="0" i="0" u="none" strike="noStrike" kern="1200" cap="none" spc="0" normalizeH="0" baseline="0" noProof="0" dirty="0">
                <a:ln>
                  <a:noFill/>
                </a:ln>
                <a:solidFill>
                  <a:srgbClr val="000000"/>
                </a:solidFill>
                <a:effectLst/>
                <a:uLnTx/>
                <a:uFillTx/>
                <a:latin typeface="Segoe UI"/>
                <a:ea typeface="Times New Roman" panose="02020603050405020304" pitchFamily="18" charset="0"/>
                <a:cs typeface="Segoe UI Light" panose="020B0502040204020203" pitchFamily="34" charset="0"/>
              </a:rPr>
              <a:t>Create equity impact assessment tools</a:t>
            </a:r>
            <a:br>
              <a:rPr kumimoji="0" lang="en-US" sz="1800" b="0" i="0" u="none" strike="noStrike" kern="1200" cap="none" spc="0" normalizeH="0" baseline="0" noProof="0" dirty="0">
                <a:ln>
                  <a:noFill/>
                </a:ln>
                <a:solidFill>
                  <a:srgbClr val="737375"/>
                </a:solidFill>
                <a:effectLst/>
                <a:uLnTx/>
                <a:uFillTx/>
                <a:latin typeface="Segoe UI"/>
                <a:ea typeface="Times New Roman" panose="02020603050405020304" pitchFamily="18" charset="0"/>
                <a:cs typeface="Segoe UI Light" panose="020B0502040204020203" pitchFamily="34" charset="0"/>
              </a:rPr>
            </a:br>
            <a:br>
              <a:rPr kumimoji="0" lang="en-US" sz="1800" b="0" i="0" u="none" strike="noStrike" kern="1200" cap="none" spc="0" normalizeH="0" baseline="0" noProof="0" dirty="0">
                <a:ln>
                  <a:noFill/>
                </a:ln>
                <a:solidFill>
                  <a:srgbClr val="737375"/>
                </a:solidFill>
                <a:effectLst/>
                <a:uLnTx/>
                <a:uFillTx/>
                <a:latin typeface="Segoe UI"/>
                <a:ea typeface="Times New Roman" panose="02020603050405020304" pitchFamily="18" charset="0"/>
                <a:cs typeface="Segoe UI Light" panose="020B0502040204020203" pitchFamily="34" charset="0"/>
              </a:rPr>
            </a:br>
            <a:r>
              <a:rPr kumimoji="0" lang="en-US" sz="1800" b="0" i="0" u="none" strike="noStrike" kern="1200" cap="none" spc="0" normalizeH="0" baseline="0" noProof="0" dirty="0">
                <a:ln>
                  <a:noFill/>
                </a:ln>
                <a:solidFill>
                  <a:srgbClr val="000000"/>
                </a:solidFill>
                <a:effectLst/>
                <a:uLnTx/>
                <a:uFillTx/>
                <a:latin typeface="Segoe UI"/>
                <a:ea typeface="Times New Roman" panose="02020603050405020304" pitchFamily="18" charset="0"/>
                <a:cs typeface="Segoe UI Light" panose="020B0502040204020203" pitchFamily="34" charset="0"/>
              </a:rPr>
              <a:t>Cross-functional teams leading major programmatic initiatives </a:t>
            </a:r>
            <a:br>
              <a:rPr kumimoji="0" lang="en-US" sz="1800" b="0" i="0" u="none" strike="noStrike" kern="1200" cap="none" spc="0" normalizeH="0" baseline="0" noProof="0" dirty="0">
                <a:ln>
                  <a:noFill/>
                </a:ln>
                <a:solidFill>
                  <a:srgbClr val="000000"/>
                </a:solidFill>
                <a:effectLst/>
                <a:uLnTx/>
                <a:uFillTx/>
                <a:latin typeface="Segoe UI"/>
                <a:ea typeface="Times New Roman" panose="02020603050405020304" pitchFamily="18" charset="0"/>
                <a:cs typeface="Segoe UI Light" panose="020B0502040204020203" pitchFamily="34" charset="0"/>
              </a:rPr>
            </a:br>
            <a:br>
              <a:rPr kumimoji="0" lang="en-US" sz="1800" b="0" i="0" u="none" strike="noStrike" kern="1200" cap="none" spc="0" normalizeH="0" baseline="0" noProof="0" dirty="0">
                <a:ln>
                  <a:noFill/>
                </a:ln>
                <a:solidFill>
                  <a:srgbClr val="000000"/>
                </a:solidFill>
                <a:effectLst/>
                <a:uLnTx/>
                <a:uFillTx/>
                <a:latin typeface="Segoe UI"/>
                <a:ea typeface="Times New Roman" panose="02020603050405020304" pitchFamily="18" charset="0"/>
                <a:cs typeface="Segoe UI Light" panose="020B0502040204020203" pitchFamily="34" charset="0"/>
              </a:rPr>
            </a:br>
            <a:r>
              <a:rPr kumimoji="0" lang="en-US" sz="1800" b="0" i="0" u="none" strike="noStrike" kern="1200" cap="none" spc="0" normalizeH="0" baseline="0" noProof="0" dirty="0">
                <a:ln>
                  <a:noFill/>
                </a:ln>
                <a:solidFill>
                  <a:srgbClr val="000000"/>
                </a:solidFill>
                <a:effectLst/>
                <a:uLnTx/>
                <a:uFillTx/>
                <a:latin typeface="Segoe UI"/>
                <a:ea typeface="Times New Roman" panose="02020603050405020304" pitchFamily="18" charset="0"/>
                <a:cs typeface="Segoe UI Light" panose="020B0502040204020203" pitchFamily="34" charset="0"/>
              </a:rPr>
              <a:t>Health equity data and health disparity reduction.</a:t>
            </a:r>
            <a:br>
              <a:rPr kumimoji="0" lang="en-US" sz="1800" b="0" i="0" u="none" strike="noStrike" kern="1200" cap="none" spc="0" normalizeH="0" baseline="0" noProof="0" dirty="0">
                <a:ln>
                  <a:noFill/>
                </a:ln>
                <a:solidFill>
                  <a:srgbClr val="737375"/>
                </a:solidFill>
                <a:effectLst/>
                <a:uLnTx/>
                <a:uFillTx/>
                <a:latin typeface="Segoe UI"/>
                <a:ea typeface="Times New Roman" panose="02020603050405020304" pitchFamily="18" charset="0"/>
                <a:cs typeface="Segoe UI Light" panose="020B0502040204020203" pitchFamily="34" charset="0"/>
              </a:rPr>
            </a:br>
            <a:br>
              <a:rPr kumimoji="0" lang="en-US" sz="1800" b="0" i="0" u="none" strike="noStrike" kern="1200" cap="none" spc="0" normalizeH="0" baseline="0" noProof="0" dirty="0">
                <a:ln>
                  <a:noFill/>
                </a:ln>
                <a:solidFill>
                  <a:srgbClr val="737375"/>
                </a:solidFill>
                <a:effectLst/>
                <a:uLnTx/>
                <a:uFillTx/>
                <a:latin typeface="Segoe UI"/>
                <a:ea typeface="Times New Roman" panose="02020603050405020304" pitchFamily="18" charset="0"/>
                <a:cs typeface="Segoe UI Light" panose="020B0502040204020203" pitchFamily="34" charset="0"/>
              </a:rPr>
            </a:br>
            <a:r>
              <a:rPr kumimoji="0" lang="en-US" sz="1800" b="0" i="0" u="none" strike="noStrike" kern="1200" cap="none" spc="0" normalizeH="0" baseline="0" noProof="0" dirty="0">
                <a:ln>
                  <a:noFill/>
                </a:ln>
                <a:solidFill>
                  <a:srgbClr val="000000"/>
                </a:solidFill>
                <a:effectLst/>
                <a:uLnTx/>
                <a:uFillTx/>
                <a:latin typeface="Segoe UI"/>
                <a:ea typeface="Times New Roman" panose="02020603050405020304" pitchFamily="18" charset="0"/>
                <a:cs typeface="Segoe UI Light" panose="020B0502040204020203" pitchFamily="34" charset="0"/>
              </a:rPr>
              <a:t>Support the Exchange in continuous learning and innovation.</a:t>
            </a:r>
            <a:endParaRPr kumimoji="0" lang="en-US" sz="1800" b="0" i="0" u="none" strike="noStrike" kern="1200" cap="none" spc="0" normalizeH="0" baseline="0" noProof="0" dirty="0">
              <a:ln>
                <a:noFill/>
              </a:ln>
              <a:solidFill>
                <a:srgbClr val="737375"/>
              </a:solidFill>
              <a:effectLst/>
              <a:uLnTx/>
              <a:uFillTx/>
              <a:latin typeface="Segoe UI"/>
              <a:ea typeface="Times New Roman" panose="02020603050405020304" pitchFamily="18" charset="0"/>
              <a:cs typeface="Segoe UI Light" panose="020B0502040204020203" pitchFamily="34" charset="0"/>
            </a:endParaRPr>
          </a:p>
        </p:txBody>
      </p:sp>
      <p:graphicFrame>
        <p:nvGraphicFramePr>
          <p:cNvPr id="4" name="Diagram 3">
            <a:extLst>
              <a:ext uri="{FF2B5EF4-FFF2-40B4-BE49-F238E27FC236}">
                <a16:creationId xmlns:a16="http://schemas.microsoft.com/office/drawing/2014/main" id="{8242FC56-F7DE-B0AE-D088-28EE69246E90}"/>
              </a:ext>
            </a:extLst>
          </p:cNvPr>
          <p:cNvGraphicFramePr/>
          <p:nvPr>
            <p:extLst>
              <p:ext uri="{D42A27DB-BD31-4B8C-83A1-F6EECF244321}">
                <p14:modId xmlns:p14="http://schemas.microsoft.com/office/powerpoint/2010/main" val="3534170757"/>
              </p:ext>
            </p:extLst>
          </p:nvPr>
        </p:nvGraphicFramePr>
        <p:xfrm>
          <a:off x="1087120" y="679091"/>
          <a:ext cx="589788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3" name="Picture 12" descr="Cartoon bee with magnifying glass">
            <a:extLst>
              <a:ext uri="{FF2B5EF4-FFF2-40B4-BE49-F238E27FC236}">
                <a16:creationId xmlns:a16="http://schemas.microsoft.com/office/drawing/2014/main" id="{E27FC3BF-9337-E758-D2CC-BADEB8CC391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087146">
            <a:off x="6883406" y="1034488"/>
            <a:ext cx="414936" cy="471058"/>
          </a:xfrm>
          <a:prstGeom prst="rect">
            <a:avLst/>
          </a:prstGeom>
        </p:spPr>
      </p:pic>
    </p:spTree>
    <p:extLst>
      <p:ext uri="{BB962C8B-B14F-4D97-AF65-F5344CB8AC3E}">
        <p14:creationId xmlns:p14="http://schemas.microsoft.com/office/powerpoint/2010/main" val="1543008097"/>
      </p:ext>
    </p:extLst>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C51048-2EA8-1B0C-07FF-5B4C5F42DD62}"/>
              </a:ext>
            </a:extLst>
          </p:cNvPr>
          <p:cNvSpPr>
            <a:spLocks noGrp="1"/>
          </p:cNvSpPr>
          <p:nvPr>
            <p:ph type="title"/>
          </p:nvPr>
        </p:nvSpPr>
        <p:spPr>
          <a:xfrm>
            <a:off x="909703" y="1041400"/>
            <a:ext cx="3848819" cy="5258643"/>
          </a:xfrm>
        </p:spPr>
        <p:txBody>
          <a:bodyPr>
            <a:noAutofit/>
          </a:bodyPr>
          <a:lstStyle/>
          <a:p>
            <a:pPr marR="0" lvl="0" algn="l" defTabSz="914400" rtl="0" eaLnBrk="1" fontAlgn="auto" latinLnBrk="0" hangingPunct="1">
              <a:lnSpc>
                <a:spcPct val="90000"/>
              </a:lnSpc>
              <a:spcBef>
                <a:spcPts val="1000"/>
              </a:spcBef>
              <a:spcAft>
                <a:spcPts val="0"/>
              </a:spcAft>
              <a:buClrTx/>
              <a:buSzTx/>
              <a:tabLst/>
              <a:defRPr/>
            </a:pPr>
            <a:r>
              <a:rPr lang="en-US" sz="1800" b="1" dirty="0">
                <a:solidFill>
                  <a:srgbClr val="000000"/>
                </a:solidFill>
                <a:effectLst/>
                <a:latin typeface="+mn-lt"/>
                <a:ea typeface="Times New Roman" panose="02020603050405020304" pitchFamily="18" charset="0"/>
              </a:rPr>
              <a:t>Community engagement and customer experience</a:t>
            </a:r>
            <a:br>
              <a:rPr lang="en-US" sz="1800" b="1" dirty="0">
                <a:solidFill>
                  <a:srgbClr val="000000"/>
                </a:solidFill>
                <a:effectLst/>
                <a:latin typeface="+mn-lt"/>
                <a:ea typeface="Times New Roman" panose="02020603050405020304" pitchFamily="18" charset="0"/>
              </a:rPr>
            </a:br>
            <a:br>
              <a:rPr lang="en-US" sz="1800" b="1" dirty="0">
                <a:solidFill>
                  <a:srgbClr val="000000"/>
                </a:solidFill>
                <a:effectLst/>
                <a:latin typeface="+mn-lt"/>
                <a:ea typeface="Times New Roman" panose="02020603050405020304" pitchFamily="18" charset="0"/>
              </a:rPr>
            </a:br>
            <a:r>
              <a:rPr kumimoji="0" lang="en-US" sz="1800" b="0" i="0" u="none" strike="noStrike" kern="1200" cap="none" spc="0" normalizeH="0" baseline="0" noProof="0" dirty="0">
                <a:ln>
                  <a:noFill/>
                </a:ln>
                <a:solidFill>
                  <a:srgbClr val="000000"/>
                </a:solidFill>
                <a:effectLst/>
                <a:uLnTx/>
                <a:uFillTx/>
                <a:latin typeface="Segoe UI"/>
                <a:ea typeface="Times New Roman" panose="02020603050405020304" pitchFamily="18" charset="0"/>
                <a:cs typeface="Segoe UI Light" panose="020B0502040204020203" pitchFamily="34" charset="0"/>
              </a:rPr>
              <a:t>Lead navigator organizations; relationships with tribal communities, brokers, assistors and CBOs.</a:t>
            </a:r>
            <a:br>
              <a:rPr kumimoji="0" lang="en-US" sz="1800" b="0" i="0" u="none" strike="noStrike" kern="1200" cap="none" spc="0" normalizeH="0" baseline="0" noProof="0" dirty="0">
                <a:ln>
                  <a:noFill/>
                </a:ln>
                <a:solidFill>
                  <a:srgbClr val="737375"/>
                </a:solidFill>
                <a:effectLst/>
                <a:uLnTx/>
                <a:uFillTx/>
                <a:latin typeface="Segoe UI"/>
                <a:ea typeface="Times New Roman" panose="02020603050405020304" pitchFamily="18" charset="0"/>
                <a:cs typeface="Segoe UI Light" panose="020B0502040204020203" pitchFamily="34" charset="0"/>
              </a:rPr>
            </a:br>
            <a:br>
              <a:rPr kumimoji="0" lang="en-US" sz="1800" b="0" i="0" u="none" strike="noStrike" kern="1200" cap="none" spc="0" normalizeH="0" baseline="0" noProof="0" dirty="0">
                <a:ln>
                  <a:noFill/>
                </a:ln>
                <a:solidFill>
                  <a:srgbClr val="737375"/>
                </a:solidFill>
                <a:effectLst/>
                <a:uLnTx/>
                <a:uFillTx/>
                <a:latin typeface="Segoe UI"/>
                <a:ea typeface="Times New Roman" panose="02020603050405020304" pitchFamily="18" charset="0"/>
                <a:cs typeface="Segoe UI Light" panose="020B0502040204020203" pitchFamily="34" charset="0"/>
              </a:rPr>
            </a:br>
            <a:r>
              <a:rPr kumimoji="0" lang="en-US" sz="1800" b="0" i="0" u="none" strike="noStrike" kern="1200" cap="none" spc="0" normalizeH="0" baseline="0" noProof="0" dirty="0">
                <a:ln>
                  <a:noFill/>
                </a:ln>
                <a:solidFill>
                  <a:srgbClr val="000000"/>
                </a:solidFill>
                <a:effectLst/>
                <a:uLnTx/>
                <a:uFillTx/>
                <a:latin typeface="Segoe UI"/>
                <a:ea typeface="Times New Roman" panose="02020603050405020304" pitchFamily="18" charset="0"/>
                <a:cs typeface="Segoe UI Light" panose="020B0502040204020203" pitchFamily="34" charset="0"/>
              </a:rPr>
              <a:t>Customer journey mapping</a:t>
            </a:r>
            <a:br>
              <a:rPr kumimoji="0" lang="en-US" sz="1800" b="0" i="0" u="none" strike="noStrike" kern="1200" cap="none" spc="0" normalizeH="0" baseline="0" noProof="0" dirty="0">
                <a:ln>
                  <a:noFill/>
                </a:ln>
                <a:solidFill>
                  <a:srgbClr val="000000"/>
                </a:solidFill>
                <a:effectLst/>
                <a:uLnTx/>
                <a:uFillTx/>
                <a:latin typeface="Segoe UI"/>
                <a:ea typeface="Times New Roman" panose="02020603050405020304" pitchFamily="18" charset="0"/>
                <a:cs typeface="Segoe UI Light" panose="020B0502040204020203" pitchFamily="34" charset="0"/>
              </a:rPr>
            </a:br>
            <a:br>
              <a:rPr kumimoji="0" lang="en-US" sz="1800" b="0" i="0" u="none" strike="noStrike" kern="1200" cap="none" spc="0" normalizeH="0" baseline="0" noProof="0" dirty="0">
                <a:ln>
                  <a:noFill/>
                </a:ln>
                <a:solidFill>
                  <a:srgbClr val="000000"/>
                </a:solidFill>
                <a:effectLst/>
                <a:uLnTx/>
                <a:uFillTx/>
                <a:latin typeface="Segoe UI"/>
                <a:ea typeface="Times New Roman" panose="02020603050405020304" pitchFamily="18" charset="0"/>
                <a:cs typeface="Segoe UI Light" panose="020B0502040204020203" pitchFamily="34" charset="0"/>
              </a:rPr>
            </a:br>
            <a:r>
              <a:rPr kumimoji="0" lang="en-US" sz="1800" b="0" i="0" u="none" strike="noStrike" kern="1200" cap="none" spc="0" normalizeH="0" baseline="0" noProof="0" dirty="0">
                <a:ln>
                  <a:noFill/>
                </a:ln>
                <a:solidFill>
                  <a:srgbClr val="000000"/>
                </a:solidFill>
                <a:effectLst/>
                <a:uLnTx/>
                <a:uFillTx/>
                <a:latin typeface="Segoe UI"/>
                <a:ea typeface="Times New Roman" panose="02020603050405020304" pitchFamily="18" charset="0"/>
                <a:cs typeface="Segoe UI Light" panose="020B0502040204020203" pitchFamily="34" charset="0"/>
              </a:rPr>
              <a:t>UI/UX HealthPlan Finder platform experience </a:t>
            </a:r>
            <a:br>
              <a:rPr kumimoji="0" lang="en-US" sz="1800" b="0" i="0" u="none" strike="noStrike" kern="1200" cap="none" spc="0" normalizeH="0" baseline="0" noProof="0" dirty="0">
                <a:ln>
                  <a:noFill/>
                </a:ln>
                <a:solidFill>
                  <a:srgbClr val="000000"/>
                </a:solidFill>
                <a:effectLst/>
                <a:uLnTx/>
                <a:uFillTx/>
                <a:latin typeface="Segoe UI"/>
                <a:ea typeface="Times New Roman" panose="02020603050405020304" pitchFamily="18" charset="0"/>
                <a:cs typeface="Segoe UI Light" panose="020B0502040204020203" pitchFamily="34" charset="0"/>
              </a:rPr>
            </a:br>
            <a:br>
              <a:rPr kumimoji="0" lang="en-US" sz="1800" b="0" i="0" u="none" strike="noStrike" kern="1200" cap="none" spc="0" normalizeH="0" baseline="0" noProof="0" dirty="0">
                <a:ln>
                  <a:noFill/>
                </a:ln>
                <a:solidFill>
                  <a:srgbClr val="000000"/>
                </a:solidFill>
                <a:effectLst/>
                <a:uLnTx/>
                <a:uFillTx/>
                <a:latin typeface="Segoe UI"/>
                <a:ea typeface="Times New Roman" panose="02020603050405020304" pitchFamily="18" charset="0"/>
                <a:cs typeface="Segoe UI Light" panose="020B0502040204020203" pitchFamily="34" charset="0"/>
              </a:rPr>
            </a:br>
            <a:r>
              <a:rPr kumimoji="0" lang="en-US" sz="1800" b="0" i="0" u="none" strike="noStrike" kern="1200" cap="none" spc="0" normalizeH="0" baseline="0" noProof="0" dirty="0">
                <a:ln>
                  <a:noFill/>
                </a:ln>
                <a:solidFill>
                  <a:srgbClr val="000000"/>
                </a:solidFill>
                <a:effectLst/>
                <a:uLnTx/>
                <a:uFillTx/>
                <a:latin typeface="Segoe UI"/>
                <a:ea typeface="Times New Roman" panose="02020603050405020304" pitchFamily="18" charset="0"/>
                <a:cs typeface="Segoe UI Light" panose="020B0502040204020203" pitchFamily="34" charset="0"/>
              </a:rPr>
              <a:t>Review and inform training materials for our Customer Support Center representatives.</a:t>
            </a:r>
            <a:br>
              <a:rPr kumimoji="0" lang="en-US" sz="1800" b="0" i="0" u="none" strike="noStrike" kern="1200" cap="none" spc="0" normalizeH="0" baseline="0" noProof="0" dirty="0">
                <a:ln>
                  <a:noFill/>
                </a:ln>
                <a:solidFill>
                  <a:srgbClr val="737375"/>
                </a:solidFill>
                <a:effectLst/>
                <a:uLnTx/>
                <a:uFillTx/>
                <a:latin typeface="Segoe UI"/>
                <a:ea typeface="Times New Roman" panose="02020603050405020304" pitchFamily="18" charset="0"/>
                <a:cs typeface="Segoe UI Light" panose="020B0502040204020203" pitchFamily="34" charset="0"/>
              </a:rPr>
            </a:br>
            <a:br>
              <a:rPr kumimoji="0" lang="en-US" sz="1800" b="0" i="0" u="none" strike="noStrike" kern="1200" cap="none" spc="0" normalizeH="0" baseline="0" noProof="0" dirty="0">
                <a:ln>
                  <a:noFill/>
                </a:ln>
                <a:solidFill>
                  <a:srgbClr val="737375"/>
                </a:solidFill>
                <a:effectLst/>
                <a:uLnTx/>
                <a:uFillTx/>
                <a:latin typeface="Segoe UI"/>
                <a:ea typeface="Times New Roman" panose="02020603050405020304" pitchFamily="18" charset="0"/>
                <a:cs typeface="Segoe UI Light" panose="020B0502040204020203" pitchFamily="34" charset="0"/>
              </a:rPr>
            </a:br>
            <a:r>
              <a:rPr kumimoji="0" lang="en-US" sz="1800" b="0" i="0" u="none" strike="noStrike" kern="1200" cap="none" spc="0" normalizeH="0" baseline="0" noProof="0" dirty="0">
                <a:ln>
                  <a:noFill/>
                </a:ln>
                <a:solidFill>
                  <a:srgbClr val="000000"/>
                </a:solidFill>
                <a:effectLst/>
                <a:uLnTx/>
                <a:uFillTx/>
                <a:latin typeface="Segoe UI"/>
                <a:ea typeface="Times New Roman" panose="02020603050405020304" pitchFamily="18" charset="0"/>
                <a:cs typeface="Segoe UI Light" panose="020B0502040204020203" pitchFamily="34" charset="0"/>
              </a:rPr>
              <a:t>Effective communication with Exchange customers.</a:t>
            </a:r>
            <a:br>
              <a:rPr kumimoji="0" lang="en-US" sz="1800" b="0" i="0" u="none" strike="noStrike" kern="1200" cap="none" spc="0" normalizeH="0" baseline="0" noProof="0" dirty="0">
                <a:ln>
                  <a:noFill/>
                </a:ln>
                <a:solidFill>
                  <a:srgbClr val="737375"/>
                </a:solidFill>
                <a:effectLst/>
                <a:uLnTx/>
                <a:uFillTx/>
                <a:latin typeface="Segoe UI"/>
                <a:ea typeface="Times New Roman" panose="02020603050405020304" pitchFamily="18" charset="0"/>
                <a:cs typeface="Segoe UI Light" panose="020B0502040204020203" pitchFamily="34" charset="0"/>
              </a:rPr>
            </a:br>
            <a:br>
              <a:rPr lang="en-US" sz="1800" b="1" dirty="0">
                <a:solidFill>
                  <a:srgbClr val="000000"/>
                </a:solidFill>
                <a:effectLst/>
                <a:latin typeface="+mn-lt"/>
                <a:ea typeface="Times New Roman" panose="02020603050405020304" pitchFamily="18" charset="0"/>
              </a:rPr>
            </a:br>
            <a:endParaRPr lang="en-US" sz="1800" b="1" dirty="0">
              <a:effectLst/>
              <a:latin typeface="+mn-lt"/>
              <a:ea typeface="Times New Roman" panose="02020603050405020304" pitchFamily="18" charset="0"/>
            </a:endParaRPr>
          </a:p>
        </p:txBody>
      </p:sp>
      <p:graphicFrame>
        <p:nvGraphicFramePr>
          <p:cNvPr id="4" name="Diagram 3">
            <a:extLst>
              <a:ext uri="{FF2B5EF4-FFF2-40B4-BE49-F238E27FC236}">
                <a16:creationId xmlns:a16="http://schemas.microsoft.com/office/drawing/2014/main" id="{8242FC56-F7DE-B0AE-D088-28EE69246E90}"/>
              </a:ext>
            </a:extLst>
          </p:cNvPr>
          <p:cNvGraphicFramePr/>
          <p:nvPr>
            <p:extLst>
              <p:ext uri="{D42A27DB-BD31-4B8C-83A1-F6EECF244321}">
                <p14:modId xmlns:p14="http://schemas.microsoft.com/office/powerpoint/2010/main" val="349727361"/>
              </p:ext>
            </p:extLst>
          </p:nvPr>
        </p:nvGraphicFramePr>
        <p:xfrm>
          <a:off x="5999480" y="719666"/>
          <a:ext cx="540004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1" name="Picture 10" descr="Cartoon bee with pencil">
            <a:extLst>
              <a:ext uri="{FF2B5EF4-FFF2-40B4-BE49-F238E27FC236}">
                <a16:creationId xmlns:a16="http://schemas.microsoft.com/office/drawing/2014/main" id="{1184209C-9734-AF4E-79F4-DF688543388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0272014">
            <a:off x="9486367" y="4358640"/>
            <a:ext cx="528091" cy="566840"/>
          </a:xfrm>
          <a:prstGeom prst="rect">
            <a:avLst/>
          </a:prstGeom>
        </p:spPr>
      </p:pic>
    </p:spTree>
    <p:extLst>
      <p:ext uri="{BB962C8B-B14F-4D97-AF65-F5344CB8AC3E}">
        <p14:creationId xmlns:p14="http://schemas.microsoft.com/office/powerpoint/2010/main" val="2811946222"/>
      </p:ext>
    </p:extLst>
  </p:cSld>
  <p:clrMapOvr>
    <a:masterClrMapping/>
  </p:clrMapOvr>
  <p:transition spd="slow">
    <p:wipe dir="r"/>
  </p:transition>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0000"/>
            <a:lum/>
          </a:blip>
          <a:srcRect/>
          <a:stretch>
            <a:fillRect t="-6000" b="-6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89174A-2D46-C29E-B9C0-A3544FF07848}"/>
              </a:ext>
            </a:extLst>
          </p:cNvPr>
          <p:cNvSpPr>
            <a:spLocks noGrp="1"/>
          </p:cNvSpPr>
          <p:nvPr>
            <p:ph type="title"/>
          </p:nvPr>
        </p:nvSpPr>
        <p:spPr>
          <a:xfrm>
            <a:off x="839788" y="381756"/>
            <a:ext cx="10515600" cy="767215"/>
          </a:xfrm>
          <a:solidFill>
            <a:schemeClr val="bg1"/>
          </a:solidFill>
        </p:spPr>
        <p:txBody>
          <a:bodyPr/>
          <a:lstStyle/>
          <a:p>
            <a:r>
              <a:rPr lang="en-US" dirty="0">
                <a:solidFill>
                  <a:schemeClr val="tx1">
                    <a:lumMod val="50000"/>
                  </a:schemeClr>
                </a:solidFill>
              </a:rPr>
              <a:t>Areas of interests….</a:t>
            </a:r>
          </a:p>
        </p:txBody>
      </p:sp>
      <p:sp>
        <p:nvSpPr>
          <p:cNvPr id="10" name="Content Placeholder 9">
            <a:extLst>
              <a:ext uri="{FF2B5EF4-FFF2-40B4-BE49-F238E27FC236}">
                <a16:creationId xmlns:a16="http://schemas.microsoft.com/office/drawing/2014/main" id="{7152C280-A435-C895-F645-8B7943E75E4A}"/>
              </a:ext>
            </a:extLst>
          </p:cNvPr>
          <p:cNvSpPr>
            <a:spLocks noGrp="1"/>
          </p:cNvSpPr>
          <p:nvPr>
            <p:ph sz="half" idx="2"/>
          </p:nvPr>
        </p:nvSpPr>
        <p:spPr>
          <a:xfrm>
            <a:off x="839788" y="1804346"/>
            <a:ext cx="10515600" cy="4385317"/>
          </a:xfrm>
          <a:solidFill>
            <a:schemeClr val="bg1"/>
          </a:solidFill>
        </p:spPr>
        <p:txBody>
          <a:bodyPr>
            <a:normAutofit/>
          </a:bodyPr>
          <a:lstStyle/>
          <a:p>
            <a:pPr marL="0" indent="0">
              <a:buNone/>
            </a:pPr>
            <a:endParaRPr lang="en-US" dirty="0">
              <a:solidFill>
                <a:schemeClr val="tx1">
                  <a:lumMod val="50000"/>
                </a:schemeClr>
              </a:solidFill>
              <a:latin typeface="+mn-lt"/>
            </a:endParaRPr>
          </a:p>
          <a:p>
            <a:r>
              <a:rPr lang="en-US" dirty="0">
                <a:solidFill>
                  <a:schemeClr val="tx1">
                    <a:lumMod val="50000"/>
                  </a:schemeClr>
                </a:solidFill>
                <a:latin typeface="+mn-lt"/>
              </a:rPr>
              <a:t>Equity and Belonging plan</a:t>
            </a:r>
          </a:p>
          <a:p>
            <a:r>
              <a:rPr lang="en-US" dirty="0">
                <a:solidFill>
                  <a:schemeClr val="tx1">
                    <a:lumMod val="50000"/>
                  </a:schemeClr>
                </a:solidFill>
                <a:latin typeface="+mn-lt"/>
              </a:rPr>
              <a:t>Creating an equity impact assessment</a:t>
            </a:r>
          </a:p>
          <a:p>
            <a:r>
              <a:rPr lang="en-US" dirty="0">
                <a:solidFill>
                  <a:schemeClr val="tx1">
                    <a:lumMod val="50000"/>
                  </a:schemeClr>
                </a:solidFill>
                <a:latin typeface="+mn-lt"/>
              </a:rPr>
              <a:t>Equity in all policies review</a:t>
            </a:r>
          </a:p>
          <a:p>
            <a:r>
              <a:rPr lang="en-US" dirty="0">
                <a:solidFill>
                  <a:schemeClr val="tx1">
                    <a:lumMod val="50000"/>
                  </a:schemeClr>
                </a:solidFill>
                <a:latin typeface="+mn-lt"/>
              </a:rPr>
              <a:t>Data analysis for disparities</a:t>
            </a:r>
          </a:p>
          <a:p>
            <a:r>
              <a:rPr lang="en-US" dirty="0">
                <a:solidFill>
                  <a:schemeClr val="tx1">
                    <a:lumMod val="50000"/>
                  </a:schemeClr>
                </a:solidFill>
                <a:latin typeface="+mn-lt"/>
              </a:rPr>
              <a:t>Customer journey mapping</a:t>
            </a:r>
          </a:p>
          <a:p>
            <a:r>
              <a:rPr lang="en-US" dirty="0">
                <a:solidFill>
                  <a:schemeClr val="tx1">
                    <a:lumMod val="50000"/>
                  </a:schemeClr>
                </a:solidFill>
                <a:latin typeface="+mn-lt"/>
              </a:rPr>
              <a:t>UX /UI equity support</a:t>
            </a:r>
          </a:p>
          <a:p>
            <a:r>
              <a:rPr lang="en-US" dirty="0">
                <a:solidFill>
                  <a:schemeClr val="tx1">
                    <a:lumMod val="50000"/>
                  </a:schemeClr>
                </a:solidFill>
                <a:latin typeface="+mn-lt"/>
              </a:rPr>
              <a:t>SOGI implementation</a:t>
            </a:r>
          </a:p>
          <a:p>
            <a:endParaRPr lang="en-US" dirty="0">
              <a:solidFill>
                <a:schemeClr val="tx1">
                  <a:lumMod val="50000"/>
                </a:schemeClr>
              </a:solidFill>
              <a:latin typeface="+mn-lt"/>
            </a:endParaRPr>
          </a:p>
          <a:p>
            <a:pPr marL="0" indent="0">
              <a:buNone/>
            </a:pPr>
            <a:r>
              <a:rPr lang="en-US" dirty="0">
                <a:solidFill>
                  <a:schemeClr val="tx1">
                    <a:lumMod val="50000"/>
                  </a:schemeClr>
                </a:solidFill>
                <a:latin typeface="+mn-lt"/>
              </a:rPr>
              <a:t>And more….</a:t>
            </a:r>
          </a:p>
          <a:p>
            <a:endParaRPr lang="en-US" dirty="0">
              <a:solidFill>
                <a:schemeClr val="tx1">
                  <a:lumMod val="50000"/>
                </a:schemeClr>
              </a:solidFill>
              <a:latin typeface="+mn-lt"/>
            </a:endParaRPr>
          </a:p>
        </p:txBody>
      </p:sp>
      <p:pic>
        <p:nvPicPr>
          <p:cNvPr id="6" name="Picture 5" descr="Bee collecting pollen">
            <a:extLst>
              <a:ext uri="{FF2B5EF4-FFF2-40B4-BE49-F238E27FC236}">
                <a16:creationId xmlns:a16="http://schemas.microsoft.com/office/drawing/2014/main" id="{915E6815-8D38-6122-7876-B5D8E0F343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52379" y="2419664"/>
            <a:ext cx="4701001" cy="3132776"/>
          </a:xfrm>
          <a:prstGeom prst="rect">
            <a:avLst/>
          </a:prstGeom>
        </p:spPr>
      </p:pic>
    </p:spTree>
    <p:extLst>
      <p:ext uri="{BB962C8B-B14F-4D97-AF65-F5344CB8AC3E}">
        <p14:creationId xmlns:p14="http://schemas.microsoft.com/office/powerpoint/2010/main" val="1836852849"/>
      </p:ext>
    </p:extLst>
  </p:cSld>
  <p:clrMapOvr>
    <a:masterClrMapping/>
  </p:clrMapOvr>
</p:sld>
</file>

<file path=ppt/theme/theme1.xml><?xml version="1.0" encoding="utf-8"?>
<a:theme xmlns:a="http://schemas.openxmlformats.org/drawingml/2006/main" name="MobileApp_HPF">
  <a:themeElements>
    <a:clrScheme name="HPF">
      <a:dk1>
        <a:srgbClr val="4A4A4A"/>
      </a:dk1>
      <a:lt1>
        <a:sysClr val="window" lastClr="FFFFFF"/>
      </a:lt1>
      <a:dk2>
        <a:srgbClr val="1F4270"/>
      </a:dk2>
      <a:lt2>
        <a:srgbClr val="F6F6F6"/>
      </a:lt2>
      <a:accent1>
        <a:srgbClr val="153259"/>
      </a:accent1>
      <a:accent2>
        <a:srgbClr val="326FB6"/>
      </a:accent2>
      <a:accent3>
        <a:srgbClr val="297FD5"/>
      </a:accent3>
      <a:accent4>
        <a:srgbClr val="0F7695"/>
      </a:accent4>
      <a:accent5>
        <a:srgbClr val="409C20"/>
      </a:accent5>
      <a:accent6>
        <a:srgbClr val="737375"/>
      </a:accent6>
      <a:hlink>
        <a:srgbClr val="409C20"/>
      </a:hlink>
      <a:folHlink>
        <a:srgbClr val="0F7695"/>
      </a:folHlink>
    </a:clrScheme>
    <a:fontScheme name="Custom 1">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BE PPT Template Update w Examples.pptx" id="{349C8939-7E41-4462-BDF2-2CCC3C4476D3}" vid="{D4C7AEEF-2F1C-4B41-8587-0B75D8B6EDD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WAHBE 2020 PP Template - Extended</Template>
  <TotalTime>539</TotalTime>
  <Words>710</Words>
  <Application>Microsoft Office PowerPoint</Application>
  <PresentationFormat>Widescreen</PresentationFormat>
  <Paragraphs>64</Paragraphs>
  <Slides>10</Slides>
  <Notes>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10</vt:i4>
      </vt:variant>
    </vt:vector>
  </HeadingPairs>
  <TitlesOfParts>
    <vt:vector size="18" baseType="lpstr">
      <vt:lpstr>Aptos</vt:lpstr>
      <vt:lpstr>Arial</vt:lpstr>
      <vt:lpstr>MV Boli</vt:lpstr>
      <vt:lpstr>Segoe UI</vt:lpstr>
      <vt:lpstr>Segoe UI Black</vt:lpstr>
      <vt:lpstr>Segoe UI Light</vt:lpstr>
      <vt:lpstr>Segoe UI Semilight</vt:lpstr>
      <vt:lpstr>MobileApp_HPF</vt:lpstr>
      <vt:lpstr>DEI Manager</vt:lpstr>
      <vt:lpstr>A little about me…</vt:lpstr>
      <vt:lpstr>Exchange Equity Statement </vt:lpstr>
      <vt:lpstr>My role…</vt:lpstr>
      <vt:lpstr>Three buckets of work…</vt:lpstr>
      <vt:lpstr>Workforce diversity, inclusion, and belonging  Assess organizational equity and identify opportunities for growth.   Learning opportunities for staff .  Employee Resource Groups.  Exchange DEI Committee.    Make recommendations regarding strategies to improve workplace diversity, inclusion, and belonging. </vt:lpstr>
      <vt:lpstr>Equitable policy development and program implementation  Policies, programs, best practices and procedures that drive equity.  Create equity impact assessment tools  Cross-functional teams leading major programmatic initiatives   Health equity data and health disparity reduction.  Support the Exchange in continuous learning and innovation.</vt:lpstr>
      <vt:lpstr>Community engagement and customer experience  Lead navigator organizations; relationships with tribal communities, brokers, assistors and CBOs.  Customer journey mapping  UI/UX HealthPlan Finder platform experience   Review and inform training materials for our Customer Support Center representatives.  Effective communication with Exchange customers.  </vt:lpstr>
      <vt:lpstr>Areas of interests….</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Marino, Jasper</dc:creator>
  <cp:lastModifiedBy>Marino, Jasper (They/Them)</cp:lastModifiedBy>
  <cp:revision>1</cp:revision>
  <dcterms:created xsi:type="dcterms:W3CDTF">2024-09-18T16:48:02Z</dcterms:created>
  <dcterms:modified xsi:type="dcterms:W3CDTF">2024-09-25T16:54:22Z</dcterms:modified>
</cp:coreProperties>
</file>