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4" r:id="rId5"/>
  </p:sldMasterIdLst>
  <p:notesMasterIdLst>
    <p:notesMasterId r:id="rId14"/>
  </p:notesMasterIdLst>
  <p:sldIdLst>
    <p:sldId id="309" r:id="rId6"/>
    <p:sldId id="295" r:id="rId7"/>
    <p:sldId id="323" r:id="rId8"/>
    <p:sldId id="324" r:id="rId9"/>
    <p:sldId id="269" r:id="rId10"/>
    <p:sldId id="282" r:id="rId11"/>
    <p:sldId id="260" r:id="rId12"/>
    <p:sldId id="2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os, Angelica" initials="SA" lastIdx="4" clrIdx="0">
    <p:extLst>
      <p:ext uri="{19B8F6BF-5375-455C-9EA6-DF929625EA0E}">
        <p15:presenceInfo xmlns:p15="http://schemas.microsoft.com/office/powerpoint/2012/main" userId="S::santoa@wahbexchange.org::075334b8-9e22-4127-8314-0f0a01fc907d" providerId="AD"/>
      </p:ext>
    </p:extLst>
  </p:cmAuthor>
  <p:cmAuthor id="2" name="Cutting, Heather" initials="CH" lastIdx="346" clrIdx="1">
    <p:extLst>
      <p:ext uri="{19B8F6BF-5375-455C-9EA6-DF929625EA0E}">
        <p15:presenceInfo xmlns:p15="http://schemas.microsoft.com/office/powerpoint/2012/main" userId="S::cuttih@wahbexchange.org::fb387ac5-005a-4e47-a46e-2db39521a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  <a:srgbClr val="FFFFFF"/>
    <a:srgbClr val="EAEAEA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5DC24-CDBD-4A1B-8FAD-312420C4C204}" v="336" dt="2024-10-02T02:42:15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A288F-0CEE-4B86-B36E-B29E2AD613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9A2ED-5621-40E5-AC2B-0F0311B4732B}">
      <dgm:prSet phldrT="[Text]" custT="1"/>
      <dgm:spPr/>
      <dgm:t>
        <a:bodyPr lIns="0" rIns="0"/>
        <a:lstStyle/>
        <a:p>
          <a:r>
            <a:rPr lang="en-US" sz="1600" dirty="0"/>
            <a:t>Healthplanfinder</a:t>
          </a:r>
        </a:p>
      </dgm:t>
    </dgm:pt>
    <dgm:pt modelId="{9E386C9A-8FD3-4EA8-936F-5FDF1DE8B1E5}" type="parTrans" cxnId="{7B89FEF9-1D64-4FB4-8E9B-6E3766EE40DB}">
      <dgm:prSet/>
      <dgm:spPr/>
      <dgm:t>
        <a:bodyPr/>
        <a:lstStyle/>
        <a:p>
          <a:endParaRPr lang="en-US"/>
        </a:p>
      </dgm:t>
    </dgm:pt>
    <dgm:pt modelId="{80A91BD6-8E74-467A-A097-E9707802C6EA}" type="sibTrans" cxnId="{7B89FEF9-1D64-4FB4-8E9B-6E3766EE40DB}">
      <dgm:prSet/>
      <dgm:spPr/>
      <dgm:t>
        <a:bodyPr/>
        <a:lstStyle/>
        <a:p>
          <a:endParaRPr lang="en-US"/>
        </a:p>
      </dgm:t>
    </dgm:pt>
    <dgm:pt modelId="{1AA79262-AF2D-4D05-8BCB-0055ACBE698B}">
      <dgm:prSet phldrT="[Text]"/>
      <dgm:spPr/>
      <dgm:t>
        <a:bodyPr/>
        <a:lstStyle/>
        <a:p>
          <a:r>
            <a:rPr lang="en-US" dirty="0"/>
            <a:t>Customer Support Center</a:t>
          </a:r>
        </a:p>
      </dgm:t>
    </dgm:pt>
    <dgm:pt modelId="{FF071858-1397-4305-A552-0D7CF66273B0}" type="parTrans" cxnId="{2256815B-2E86-4A3C-8752-5640EEB62D13}">
      <dgm:prSet/>
      <dgm:spPr/>
      <dgm:t>
        <a:bodyPr/>
        <a:lstStyle/>
        <a:p>
          <a:endParaRPr lang="en-US"/>
        </a:p>
      </dgm:t>
    </dgm:pt>
    <dgm:pt modelId="{F03D6C00-AB29-432B-9BC6-E0CA0E334F75}" type="sibTrans" cxnId="{2256815B-2E86-4A3C-8752-5640EEB62D13}">
      <dgm:prSet/>
      <dgm:spPr/>
      <dgm:t>
        <a:bodyPr/>
        <a:lstStyle/>
        <a:p>
          <a:endParaRPr lang="en-US"/>
        </a:p>
      </dgm:t>
    </dgm:pt>
    <dgm:pt modelId="{306E2C2E-EF1A-45AF-890B-6CBCB8EB6752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Certified Assister Network	</a:t>
          </a:r>
        </a:p>
      </dgm:t>
    </dgm:pt>
    <dgm:pt modelId="{9E3F665C-514D-44DD-AF50-4C75987C38A2}" type="parTrans" cxnId="{1A916190-A8A9-4F65-B8DC-AB125A1E6CC3}">
      <dgm:prSet/>
      <dgm:spPr/>
      <dgm:t>
        <a:bodyPr/>
        <a:lstStyle/>
        <a:p>
          <a:endParaRPr lang="en-US"/>
        </a:p>
      </dgm:t>
    </dgm:pt>
    <dgm:pt modelId="{06ED21E5-3625-4ED7-A2D1-3ABC192CEEAA}" type="sibTrans" cxnId="{1A916190-A8A9-4F65-B8DC-AB125A1E6CC3}">
      <dgm:prSet/>
      <dgm:spPr/>
      <dgm:t>
        <a:bodyPr/>
        <a:lstStyle/>
        <a:p>
          <a:endParaRPr lang="en-US"/>
        </a:p>
      </dgm:t>
    </dgm:pt>
    <dgm:pt modelId="{54BF733F-DAE6-423F-9625-DCC25DBFC237}">
      <dgm:prSet/>
      <dgm:spPr/>
      <dgm:t>
        <a:bodyPr/>
        <a:lstStyle/>
        <a:p>
          <a:r>
            <a:rPr lang="en-US" dirty="0"/>
            <a:t>Eligibility</a:t>
          </a:r>
        </a:p>
      </dgm:t>
    </dgm:pt>
    <dgm:pt modelId="{56930052-316A-46D3-83DA-570526A4703A}" type="parTrans" cxnId="{ABF098C4-E3C9-4C54-9C18-C18BC34EAF08}">
      <dgm:prSet/>
      <dgm:spPr/>
      <dgm:t>
        <a:bodyPr/>
        <a:lstStyle/>
        <a:p>
          <a:endParaRPr lang="en-US"/>
        </a:p>
      </dgm:t>
    </dgm:pt>
    <dgm:pt modelId="{D8557F25-9297-4C91-ADFB-747982BA62B5}" type="sibTrans" cxnId="{ABF098C4-E3C9-4C54-9C18-C18BC34EAF08}">
      <dgm:prSet/>
      <dgm:spPr/>
      <dgm:t>
        <a:bodyPr/>
        <a:lstStyle/>
        <a:p>
          <a:endParaRPr lang="en-US"/>
        </a:p>
      </dgm:t>
    </dgm:pt>
    <dgm:pt modelId="{C105D212-9064-4775-897C-FF18AFB4803C}">
      <dgm:prSet/>
      <dgm:spPr/>
      <dgm:t>
        <a:bodyPr/>
        <a:lstStyle/>
        <a:p>
          <a:r>
            <a:rPr lang="en-US" dirty="0"/>
            <a:t>Enrollment</a:t>
          </a:r>
        </a:p>
      </dgm:t>
    </dgm:pt>
    <dgm:pt modelId="{7FFFFDD8-664A-43C1-A333-4B3D79C5767D}" type="parTrans" cxnId="{D2C1AC39-43AC-44E3-BA3B-80D701582D44}">
      <dgm:prSet/>
      <dgm:spPr/>
      <dgm:t>
        <a:bodyPr/>
        <a:lstStyle/>
        <a:p>
          <a:endParaRPr lang="en-US"/>
        </a:p>
      </dgm:t>
    </dgm:pt>
    <dgm:pt modelId="{80B470E5-E498-4FEC-9D9C-031ACFE4EBB9}" type="sibTrans" cxnId="{D2C1AC39-43AC-44E3-BA3B-80D701582D44}">
      <dgm:prSet/>
      <dgm:spPr/>
      <dgm:t>
        <a:bodyPr/>
        <a:lstStyle/>
        <a:p>
          <a:endParaRPr lang="en-US"/>
        </a:p>
      </dgm:t>
    </dgm:pt>
    <dgm:pt modelId="{8450E2A9-B010-44B5-B988-DE2110BCB89A}">
      <dgm:prSet/>
      <dgm:spPr/>
      <dgm:t>
        <a:bodyPr/>
        <a:lstStyle/>
        <a:p>
          <a:r>
            <a:rPr lang="en-US" dirty="0"/>
            <a:t>Appeals</a:t>
          </a:r>
        </a:p>
      </dgm:t>
    </dgm:pt>
    <dgm:pt modelId="{4A3392F0-8AFC-4411-969A-0C81BA3B3850}" type="parTrans" cxnId="{B96A093F-911A-4200-A6B5-BA03A2EE9AC1}">
      <dgm:prSet/>
      <dgm:spPr/>
      <dgm:t>
        <a:bodyPr/>
        <a:lstStyle/>
        <a:p>
          <a:endParaRPr lang="en-US"/>
        </a:p>
      </dgm:t>
    </dgm:pt>
    <dgm:pt modelId="{2E704C46-C685-419A-AC7D-97698B206C14}" type="sibTrans" cxnId="{B96A093F-911A-4200-A6B5-BA03A2EE9AC1}">
      <dgm:prSet/>
      <dgm:spPr/>
      <dgm:t>
        <a:bodyPr/>
        <a:lstStyle/>
        <a:p>
          <a:endParaRPr lang="en-US"/>
        </a:p>
      </dgm:t>
    </dgm:pt>
    <dgm:pt modelId="{42264ABA-587B-4C90-B6F0-3C6ADA08E62E}" type="pres">
      <dgm:prSet presAssocID="{32CA288F-0CEE-4B86-B36E-B29E2AD613E8}" presName="CompostProcess" presStyleCnt="0">
        <dgm:presLayoutVars>
          <dgm:dir/>
          <dgm:resizeHandles val="exact"/>
        </dgm:presLayoutVars>
      </dgm:prSet>
      <dgm:spPr/>
    </dgm:pt>
    <dgm:pt modelId="{F1E72224-6356-4D52-BA17-50E678BECF11}" type="pres">
      <dgm:prSet presAssocID="{32CA288F-0CEE-4B86-B36E-B29E2AD613E8}" presName="arrow" presStyleLbl="bgShp" presStyleIdx="0" presStyleCnt="1" custScaleX="117647" custLinFactNeighborX="91" custLinFactNeighborY="-275"/>
      <dgm:spPr>
        <a:prstGeom prst="leftRightArrow">
          <a:avLst/>
        </a:prstGeom>
      </dgm:spPr>
    </dgm:pt>
    <dgm:pt modelId="{8F5DEAA1-D5A7-414D-B241-FFDEC87BA044}" type="pres">
      <dgm:prSet presAssocID="{32CA288F-0CEE-4B86-B36E-B29E2AD613E8}" presName="linearProcess" presStyleCnt="0"/>
      <dgm:spPr/>
    </dgm:pt>
    <dgm:pt modelId="{B1823363-07E5-416E-BE2E-728E8E092C40}" type="pres">
      <dgm:prSet presAssocID="{9B19A2ED-5621-40E5-AC2B-0F0311B4732B}" presName="textNode" presStyleLbl="node1" presStyleIdx="0" presStyleCnt="6">
        <dgm:presLayoutVars>
          <dgm:bulletEnabled val="1"/>
        </dgm:presLayoutVars>
      </dgm:prSet>
      <dgm:spPr/>
    </dgm:pt>
    <dgm:pt modelId="{1E8FCF8D-4998-420F-A205-1BEC8D4EDA82}" type="pres">
      <dgm:prSet presAssocID="{80A91BD6-8E74-467A-A097-E9707802C6EA}" presName="sibTrans" presStyleCnt="0"/>
      <dgm:spPr/>
    </dgm:pt>
    <dgm:pt modelId="{806B7934-2574-4F33-BFB9-58123AC010A2}" type="pres">
      <dgm:prSet presAssocID="{1AA79262-AF2D-4D05-8BCB-0055ACBE698B}" presName="textNode" presStyleLbl="node1" presStyleIdx="1" presStyleCnt="6">
        <dgm:presLayoutVars>
          <dgm:bulletEnabled val="1"/>
        </dgm:presLayoutVars>
      </dgm:prSet>
      <dgm:spPr/>
    </dgm:pt>
    <dgm:pt modelId="{5A074E40-C975-4E67-A9CC-13EF887BF7CB}" type="pres">
      <dgm:prSet presAssocID="{F03D6C00-AB29-432B-9BC6-E0CA0E334F75}" presName="sibTrans" presStyleCnt="0"/>
      <dgm:spPr/>
    </dgm:pt>
    <dgm:pt modelId="{100BE26E-1C5C-4664-BF11-76BB33188AC9}" type="pres">
      <dgm:prSet presAssocID="{306E2C2E-EF1A-45AF-890B-6CBCB8EB6752}" presName="textNode" presStyleLbl="node1" presStyleIdx="2" presStyleCnt="6">
        <dgm:presLayoutVars>
          <dgm:bulletEnabled val="1"/>
        </dgm:presLayoutVars>
      </dgm:prSet>
      <dgm:spPr/>
    </dgm:pt>
    <dgm:pt modelId="{DE81F860-9061-41FB-A3AB-D125EEDA0F2F}" type="pres">
      <dgm:prSet presAssocID="{06ED21E5-3625-4ED7-A2D1-3ABC192CEEAA}" presName="sibTrans" presStyleCnt="0"/>
      <dgm:spPr/>
    </dgm:pt>
    <dgm:pt modelId="{765C9142-F14F-4228-A3A6-D94C72FE9B91}" type="pres">
      <dgm:prSet presAssocID="{54BF733F-DAE6-423F-9625-DCC25DBFC237}" presName="textNode" presStyleLbl="node1" presStyleIdx="3" presStyleCnt="6">
        <dgm:presLayoutVars>
          <dgm:bulletEnabled val="1"/>
        </dgm:presLayoutVars>
      </dgm:prSet>
      <dgm:spPr/>
    </dgm:pt>
    <dgm:pt modelId="{0F5523AB-FA77-44AD-AB25-4B21E1426197}" type="pres">
      <dgm:prSet presAssocID="{D8557F25-9297-4C91-ADFB-747982BA62B5}" presName="sibTrans" presStyleCnt="0"/>
      <dgm:spPr/>
    </dgm:pt>
    <dgm:pt modelId="{A25BD1EC-78EE-4405-A355-7B2C93EDEF5D}" type="pres">
      <dgm:prSet presAssocID="{C105D212-9064-4775-897C-FF18AFB4803C}" presName="textNode" presStyleLbl="node1" presStyleIdx="4" presStyleCnt="6">
        <dgm:presLayoutVars>
          <dgm:bulletEnabled val="1"/>
        </dgm:presLayoutVars>
      </dgm:prSet>
      <dgm:spPr/>
    </dgm:pt>
    <dgm:pt modelId="{81C9928B-78EF-4370-91B3-00F03E8CEC78}" type="pres">
      <dgm:prSet presAssocID="{80B470E5-E498-4FEC-9D9C-031ACFE4EBB9}" presName="sibTrans" presStyleCnt="0"/>
      <dgm:spPr/>
    </dgm:pt>
    <dgm:pt modelId="{16F26CA2-42A2-47CB-87FD-5B042F6C1306}" type="pres">
      <dgm:prSet presAssocID="{8450E2A9-B010-44B5-B988-DE2110BCB89A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B7F1004-BFB3-4116-8DA1-7336CE62D62E}" type="presOf" srcId="{54BF733F-DAE6-423F-9625-DCC25DBFC237}" destId="{765C9142-F14F-4228-A3A6-D94C72FE9B91}" srcOrd="0" destOrd="0" presId="urn:microsoft.com/office/officeart/2005/8/layout/hProcess9"/>
    <dgm:cxn modelId="{9BF1D208-D49F-4A55-BCBC-92D9226298CB}" type="presOf" srcId="{32CA288F-0CEE-4B86-B36E-B29E2AD613E8}" destId="{42264ABA-587B-4C90-B6F0-3C6ADA08E62E}" srcOrd="0" destOrd="0" presId="urn:microsoft.com/office/officeart/2005/8/layout/hProcess9"/>
    <dgm:cxn modelId="{5DCDA11E-CCCB-47A0-B5E2-51A238B1A99E}" type="presOf" srcId="{306E2C2E-EF1A-45AF-890B-6CBCB8EB6752}" destId="{100BE26E-1C5C-4664-BF11-76BB33188AC9}" srcOrd="0" destOrd="0" presId="urn:microsoft.com/office/officeart/2005/8/layout/hProcess9"/>
    <dgm:cxn modelId="{D2C1AC39-43AC-44E3-BA3B-80D701582D44}" srcId="{32CA288F-0CEE-4B86-B36E-B29E2AD613E8}" destId="{C105D212-9064-4775-897C-FF18AFB4803C}" srcOrd="4" destOrd="0" parTransId="{7FFFFDD8-664A-43C1-A333-4B3D79C5767D}" sibTransId="{80B470E5-E498-4FEC-9D9C-031ACFE4EBB9}"/>
    <dgm:cxn modelId="{B96A093F-911A-4200-A6B5-BA03A2EE9AC1}" srcId="{32CA288F-0CEE-4B86-B36E-B29E2AD613E8}" destId="{8450E2A9-B010-44B5-B988-DE2110BCB89A}" srcOrd="5" destOrd="0" parTransId="{4A3392F0-8AFC-4411-969A-0C81BA3B3850}" sibTransId="{2E704C46-C685-419A-AC7D-97698B206C14}"/>
    <dgm:cxn modelId="{2256815B-2E86-4A3C-8752-5640EEB62D13}" srcId="{32CA288F-0CEE-4B86-B36E-B29E2AD613E8}" destId="{1AA79262-AF2D-4D05-8BCB-0055ACBE698B}" srcOrd="1" destOrd="0" parTransId="{FF071858-1397-4305-A552-0D7CF66273B0}" sibTransId="{F03D6C00-AB29-432B-9BC6-E0CA0E334F75}"/>
    <dgm:cxn modelId="{FABBF15F-91B1-45C8-A25F-E3C2320299F0}" type="presOf" srcId="{9B19A2ED-5621-40E5-AC2B-0F0311B4732B}" destId="{B1823363-07E5-416E-BE2E-728E8E092C40}" srcOrd="0" destOrd="0" presId="urn:microsoft.com/office/officeart/2005/8/layout/hProcess9"/>
    <dgm:cxn modelId="{63E1324D-FA68-4D9D-8B00-8DBB2776F5D4}" type="presOf" srcId="{1AA79262-AF2D-4D05-8BCB-0055ACBE698B}" destId="{806B7934-2574-4F33-BFB9-58123AC010A2}" srcOrd="0" destOrd="0" presId="urn:microsoft.com/office/officeart/2005/8/layout/hProcess9"/>
    <dgm:cxn modelId="{77F93185-D017-4D8A-ADAE-04E339497259}" type="presOf" srcId="{8450E2A9-B010-44B5-B988-DE2110BCB89A}" destId="{16F26CA2-42A2-47CB-87FD-5B042F6C1306}" srcOrd="0" destOrd="0" presId="urn:microsoft.com/office/officeart/2005/8/layout/hProcess9"/>
    <dgm:cxn modelId="{2A8FF089-F316-4658-8859-AC845B2F7F62}" type="presOf" srcId="{C105D212-9064-4775-897C-FF18AFB4803C}" destId="{A25BD1EC-78EE-4405-A355-7B2C93EDEF5D}" srcOrd="0" destOrd="0" presId="urn:microsoft.com/office/officeart/2005/8/layout/hProcess9"/>
    <dgm:cxn modelId="{1A916190-A8A9-4F65-B8DC-AB125A1E6CC3}" srcId="{32CA288F-0CEE-4B86-B36E-B29E2AD613E8}" destId="{306E2C2E-EF1A-45AF-890B-6CBCB8EB6752}" srcOrd="2" destOrd="0" parTransId="{9E3F665C-514D-44DD-AF50-4C75987C38A2}" sibTransId="{06ED21E5-3625-4ED7-A2D1-3ABC192CEEAA}"/>
    <dgm:cxn modelId="{ABF098C4-E3C9-4C54-9C18-C18BC34EAF08}" srcId="{32CA288F-0CEE-4B86-B36E-B29E2AD613E8}" destId="{54BF733F-DAE6-423F-9625-DCC25DBFC237}" srcOrd="3" destOrd="0" parTransId="{56930052-316A-46D3-83DA-570526A4703A}" sibTransId="{D8557F25-9297-4C91-ADFB-747982BA62B5}"/>
    <dgm:cxn modelId="{7B89FEF9-1D64-4FB4-8E9B-6E3766EE40DB}" srcId="{32CA288F-0CEE-4B86-B36E-B29E2AD613E8}" destId="{9B19A2ED-5621-40E5-AC2B-0F0311B4732B}" srcOrd="0" destOrd="0" parTransId="{9E386C9A-8FD3-4EA8-936F-5FDF1DE8B1E5}" sibTransId="{80A91BD6-8E74-467A-A097-E9707802C6EA}"/>
    <dgm:cxn modelId="{1E74560C-B35D-45B6-A82B-D54A434B8931}" type="presParOf" srcId="{42264ABA-587B-4C90-B6F0-3C6ADA08E62E}" destId="{F1E72224-6356-4D52-BA17-50E678BECF11}" srcOrd="0" destOrd="0" presId="urn:microsoft.com/office/officeart/2005/8/layout/hProcess9"/>
    <dgm:cxn modelId="{6814A97F-CF7C-40DE-A349-5B3F276F7232}" type="presParOf" srcId="{42264ABA-587B-4C90-B6F0-3C6ADA08E62E}" destId="{8F5DEAA1-D5A7-414D-B241-FFDEC87BA044}" srcOrd="1" destOrd="0" presId="urn:microsoft.com/office/officeart/2005/8/layout/hProcess9"/>
    <dgm:cxn modelId="{06D786C2-26D7-4993-AF0C-F19858372143}" type="presParOf" srcId="{8F5DEAA1-D5A7-414D-B241-FFDEC87BA044}" destId="{B1823363-07E5-416E-BE2E-728E8E092C40}" srcOrd="0" destOrd="0" presId="urn:microsoft.com/office/officeart/2005/8/layout/hProcess9"/>
    <dgm:cxn modelId="{E5F722CC-BE9C-4EAB-862D-C19B0818B6AE}" type="presParOf" srcId="{8F5DEAA1-D5A7-414D-B241-FFDEC87BA044}" destId="{1E8FCF8D-4998-420F-A205-1BEC8D4EDA82}" srcOrd="1" destOrd="0" presId="urn:microsoft.com/office/officeart/2005/8/layout/hProcess9"/>
    <dgm:cxn modelId="{A24E01A1-9B6F-48C7-B4A0-EE1A3BBC6C32}" type="presParOf" srcId="{8F5DEAA1-D5A7-414D-B241-FFDEC87BA044}" destId="{806B7934-2574-4F33-BFB9-58123AC010A2}" srcOrd="2" destOrd="0" presId="urn:microsoft.com/office/officeart/2005/8/layout/hProcess9"/>
    <dgm:cxn modelId="{589EA759-D9A0-47CD-BE86-2E8446988098}" type="presParOf" srcId="{8F5DEAA1-D5A7-414D-B241-FFDEC87BA044}" destId="{5A074E40-C975-4E67-A9CC-13EF887BF7CB}" srcOrd="3" destOrd="0" presId="urn:microsoft.com/office/officeart/2005/8/layout/hProcess9"/>
    <dgm:cxn modelId="{37A49C04-EF55-476E-BBBF-ECFD66FBF579}" type="presParOf" srcId="{8F5DEAA1-D5A7-414D-B241-FFDEC87BA044}" destId="{100BE26E-1C5C-4664-BF11-76BB33188AC9}" srcOrd="4" destOrd="0" presId="urn:microsoft.com/office/officeart/2005/8/layout/hProcess9"/>
    <dgm:cxn modelId="{4C832453-FE57-4742-BE3C-5D8AD9F3E66E}" type="presParOf" srcId="{8F5DEAA1-D5A7-414D-B241-FFDEC87BA044}" destId="{DE81F860-9061-41FB-A3AB-D125EEDA0F2F}" srcOrd="5" destOrd="0" presId="urn:microsoft.com/office/officeart/2005/8/layout/hProcess9"/>
    <dgm:cxn modelId="{C5408DEB-DC51-4ECF-B213-58F879D14EB5}" type="presParOf" srcId="{8F5DEAA1-D5A7-414D-B241-FFDEC87BA044}" destId="{765C9142-F14F-4228-A3A6-D94C72FE9B91}" srcOrd="6" destOrd="0" presId="urn:microsoft.com/office/officeart/2005/8/layout/hProcess9"/>
    <dgm:cxn modelId="{A5195621-D9B3-4013-90F8-5E5CF0467F43}" type="presParOf" srcId="{8F5DEAA1-D5A7-414D-B241-FFDEC87BA044}" destId="{0F5523AB-FA77-44AD-AB25-4B21E1426197}" srcOrd="7" destOrd="0" presId="urn:microsoft.com/office/officeart/2005/8/layout/hProcess9"/>
    <dgm:cxn modelId="{618F09D4-163A-4BE0-80AD-2CE065DB978C}" type="presParOf" srcId="{8F5DEAA1-D5A7-414D-B241-FFDEC87BA044}" destId="{A25BD1EC-78EE-4405-A355-7B2C93EDEF5D}" srcOrd="8" destOrd="0" presId="urn:microsoft.com/office/officeart/2005/8/layout/hProcess9"/>
    <dgm:cxn modelId="{DEF2B069-04EF-4320-8D00-256C4B35F71F}" type="presParOf" srcId="{8F5DEAA1-D5A7-414D-B241-FFDEC87BA044}" destId="{81C9928B-78EF-4370-91B3-00F03E8CEC78}" srcOrd="9" destOrd="0" presId="urn:microsoft.com/office/officeart/2005/8/layout/hProcess9"/>
    <dgm:cxn modelId="{12E67DB1-406E-4FEF-A2A5-222787720B68}" type="presParOf" srcId="{8F5DEAA1-D5A7-414D-B241-FFDEC87BA044}" destId="{16F26CA2-42A2-47CB-87FD-5B042F6C130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A288F-0CEE-4B86-B36E-B29E2AD613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9A2ED-5621-40E5-AC2B-0F0311B4732B}">
      <dgm:prSet phldrT="[Text]" custT="1"/>
      <dgm:spPr>
        <a:solidFill>
          <a:schemeClr val="bg1">
            <a:lumMod val="50000"/>
          </a:schemeClr>
        </a:solidFill>
      </dgm:spPr>
      <dgm:t>
        <a:bodyPr lIns="0" rIns="0"/>
        <a:lstStyle/>
        <a:p>
          <a:r>
            <a:rPr lang="en-US" sz="1600" dirty="0"/>
            <a:t>Healthplanfinder</a:t>
          </a:r>
        </a:p>
      </dgm:t>
    </dgm:pt>
    <dgm:pt modelId="{9E386C9A-8FD3-4EA8-936F-5FDF1DE8B1E5}" type="parTrans" cxnId="{7B89FEF9-1D64-4FB4-8E9B-6E3766EE40DB}">
      <dgm:prSet/>
      <dgm:spPr/>
      <dgm:t>
        <a:bodyPr/>
        <a:lstStyle/>
        <a:p>
          <a:endParaRPr lang="en-US"/>
        </a:p>
      </dgm:t>
    </dgm:pt>
    <dgm:pt modelId="{80A91BD6-8E74-467A-A097-E9707802C6EA}" type="sibTrans" cxnId="{7B89FEF9-1D64-4FB4-8E9B-6E3766EE40DB}">
      <dgm:prSet/>
      <dgm:spPr/>
      <dgm:t>
        <a:bodyPr/>
        <a:lstStyle/>
        <a:p>
          <a:endParaRPr lang="en-US"/>
        </a:p>
      </dgm:t>
    </dgm:pt>
    <dgm:pt modelId="{1AA79262-AF2D-4D05-8BCB-0055ACBE698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Customer Support Center</a:t>
          </a:r>
        </a:p>
      </dgm:t>
    </dgm:pt>
    <dgm:pt modelId="{FF071858-1397-4305-A552-0D7CF66273B0}" type="parTrans" cxnId="{2256815B-2E86-4A3C-8752-5640EEB62D13}">
      <dgm:prSet/>
      <dgm:spPr/>
      <dgm:t>
        <a:bodyPr/>
        <a:lstStyle/>
        <a:p>
          <a:endParaRPr lang="en-US"/>
        </a:p>
      </dgm:t>
    </dgm:pt>
    <dgm:pt modelId="{F03D6C00-AB29-432B-9BC6-E0CA0E334F75}" type="sibTrans" cxnId="{2256815B-2E86-4A3C-8752-5640EEB62D13}">
      <dgm:prSet/>
      <dgm:spPr/>
      <dgm:t>
        <a:bodyPr/>
        <a:lstStyle/>
        <a:p>
          <a:endParaRPr lang="en-US"/>
        </a:p>
      </dgm:t>
    </dgm:pt>
    <dgm:pt modelId="{306E2C2E-EF1A-45AF-890B-6CBCB8EB675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/>
        </a:p>
        <a:p>
          <a:r>
            <a:rPr lang="en-US" dirty="0"/>
            <a:t>Certified Assister Network	</a:t>
          </a:r>
        </a:p>
      </dgm:t>
    </dgm:pt>
    <dgm:pt modelId="{9E3F665C-514D-44DD-AF50-4C75987C38A2}" type="parTrans" cxnId="{1A916190-A8A9-4F65-B8DC-AB125A1E6CC3}">
      <dgm:prSet/>
      <dgm:spPr/>
      <dgm:t>
        <a:bodyPr/>
        <a:lstStyle/>
        <a:p>
          <a:endParaRPr lang="en-US"/>
        </a:p>
      </dgm:t>
    </dgm:pt>
    <dgm:pt modelId="{06ED21E5-3625-4ED7-A2D1-3ABC192CEEAA}" type="sibTrans" cxnId="{1A916190-A8A9-4F65-B8DC-AB125A1E6CC3}">
      <dgm:prSet/>
      <dgm:spPr/>
      <dgm:t>
        <a:bodyPr/>
        <a:lstStyle/>
        <a:p>
          <a:endParaRPr lang="en-US"/>
        </a:p>
      </dgm:t>
    </dgm:pt>
    <dgm:pt modelId="{54BF733F-DAE6-423F-9625-DCC25DBFC237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Eligibility</a:t>
          </a:r>
        </a:p>
      </dgm:t>
    </dgm:pt>
    <dgm:pt modelId="{56930052-316A-46D3-83DA-570526A4703A}" type="parTrans" cxnId="{ABF098C4-E3C9-4C54-9C18-C18BC34EAF08}">
      <dgm:prSet/>
      <dgm:spPr/>
      <dgm:t>
        <a:bodyPr/>
        <a:lstStyle/>
        <a:p>
          <a:endParaRPr lang="en-US"/>
        </a:p>
      </dgm:t>
    </dgm:pt>
    <dgm:pt modelId="{D8557F25-9297-4C91-ADFB-747982BA62B5}" type="sibTrans" cxnId="{ABF098C4-E3C9-4C54-9C18-C18BC34EAF08}">
      <dgm:prSet/>
      <dgm:spPr/>
      <dgm:t>
        <a:bodyPr/>
        <a:lstStyle/>
        <a:p>
          <a:endParaRPr lang="en-US"/>
        </a:p>
      </dgm:t>
    </dgm:pt>
    <dgm:pt modelId="{C105D212-9064-4775-897C-FF18AFB4803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Enrollment</a:t>
          </a:r>
        </a:p>
      </dgm:t>
    </dgm:pt>
    <dgm:pt modelId="{7FFFFDD8-664A-43C1-A333-4B3D79C5767D}" type="parTrans" cxnId="{D2C1AC39-43AC-44E3-BA3B-80D701582D44}">
      <dgm:prSet/>
      <dgm:spPr/>
      <dgm:t>
        <a:bodyPr/>
        <a:lstStyle/>
        <a:p>
          <a:endParaRPr lang="en-US"/>
        </a:p>
      </dgm:t>
    </dgm:pt>
    <dgm:pt modelId="{80B470E5-E498-4FEC-9D9C-031ACFE4EBB9}" type="sibTrans" cxnId="{D2C1AC39-43AC-44E3-BA3B-80D701582D44}">
      <dgm:prSet/>
      <dgm:spPr/>
      <dgm:t>
        <a:bodyPr/>
        <a:lstStyle/>
        <a:p>
          <a:endParaRPr lang="en-US"/>
        </a:p>
      </dgm:t>
    </dgm:pt>
    <dgm:pt modelId="{8450E2A9-B010-44B5-B988-DE2110BCB89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Appeals</a:t>
          </a:r>
        </a:p>
      </dgm:t>
    </dgm:pt>
    <dgm:pt modelId="{4A3392F0-8AFC-4411-969A-0C81BA3B3850}" type="parTrans" cxnId="{B96A093F-911A-4200-A6B5-BA03A2EE9AC1}">
      <dgm:prSet/>
      <dgm:spPr/>
      <dgm:t>
        <a:bodyPr/>
        <a:lstStyle/>
        <a:p>
          <a:endParaRPr lang="en-US"/>
        </a:p>
      </dgm:t>
    </dgm:pt>
    <dgm:pt modelId="{2E704C46-C685-419A-AC7D-97698B206C14}" type="sibTrans" cxnId="{B96A093F-911A-4200-A6B5-BA03A2EE9AC1}">
      <dgm:prSet/>
      <dgm:spPr/>
      <dgm:t>
        <a:bodyPr/>
        <a:lstStyle/>
        <a:p>
          <a:endParaRPr lang="en-US"/>
        </a:p>
      </dgm:t>
    </dgm:pt>
    <dgm:pt modelId="{42264ABA-587B-4C90-B6F0-3C6ADA08E62E}" type="pres">
      <dgm:prSet presAssocID="{32CA288F-0CEE-4B86-B36E-B29E2AD613E8}" presName="CompostProcess" presStyleCnt="0">
        <dgm:presLayoutVars>
          <dgm:dir/>
          <dgm:resizeHandles val="exact"/>
        </dgm:presLayoutVars>
      </dgm:prSet>
      <dgm:spPr/>
    </dgm:pt>
    <dgm:pt modelId="{F1E72224-6356-4D52-BA17-50E678BECF11}" type="pres">
      <dgm:prSet presAssocID="{32CA288F-0CEE-4B86-B36E-B29E2AD613E8}" presName="arrow" presStyleLbl="bgShp" presStyleIdx="0" presStyleCnt="1" custScaleX="117647" custLinFactNeighborX="91" custLinFactNeighborY="-275"/>
      <dgm:spPr>
        <a:prstGeom prst="leftRightArrow">
          <a:avLst/>
        </a:prstGeom>
        <a:solidFill>
          <a:srgbClr val="FFC000"/>
        </a:solidFill>
      </dgm:spPr>
    </dgm:pt>
    <dgm:pt modelId="{8F5DEAA1-D5A7-414D-B241-FFDEC87BA044}" type="pres">
      <dgm:prSet presAssocID="{32CA288F-0CEE-4B86-B36E-B29E2AD613E8}" presName="linearProcess" presStyleCnt="0"/>
      <dgm:spPr/>
    </dgm:pt>
    <dgm:pt modelId="{B1823363-07E5-416E-BE2E-728E8E092C40}" type="pres">
      <dgm:prSet presAssocID="{9B19A2ED-5621-40E5-AC2B-0F0311B4732B}" presName="textNode" presStyleLbl="node1" presStyleIdx="0" presStyleCnt="6">
        <dgm:presLayoutVars>
          <dgm:bulletEnabled val="1"/>
        </dgm:presLayoutVars>
      </dgm:prSet>
      <dgm:spPr/>
    </dgm:pt>
    <dgm:pt modelId="{1E8FCF8D-4998-420F-A205-1BEC8D4EDA82}" type="pres">
      <dgm:prSet presAssocID="{80A91BD6-8E74-467A-A097-E9707802C6EA}" presName="sibTrans" presStyleCnt="0"/>
      <dgm:spPr/>
    </dgm:pt>
    <dgm:pt modelId="{806B7934-2574-4F33-BFB9-58123AC010A2}" type="pres">
      <dgm:prSet presAssocID="{1AA79262-AF2D-4D05-8BCB-0055ACBE698B}" presName="textNode" presStyleLbl="node1" presStyleIdx="1" presStyleCnt="6">
        <dgm:presLayoutVars>
          <dgm:bulletEnabled val="1"/>
        </dgm:presLayoutVars>
      </dgm:prSet>
      <dgm:spPr/>
    </dgm:pt>
    <dgm:pt modelId="{5A074E40-C975-4E67-A9CC-13EF887BF7CB}" type="pres">
      <dgm:prSet presAssocID="{F03D6C00-AB29-432B-9BC6-E0CA0E334F75}" presName="sibTrans" presStyleCnt="0"/>
      <dgm:spPr/>
    </dgm:pt>
    <dgm:pt modelId="{100BE26E-1C5C-4664-BF11-76BB33188AC9}" type="pres">
      <dgm:prSet presAssocID="{306E2C2E-EF1A-45AF-890B-6CBCB8EB6752}" presName="textNode" presStyleLbl="node1" presStyleIdx="2" presStyleCnt="6">
        <dgm:presLayoutVars>
          <dgm:bulletEnabled val="1"/>
        </dgm:presLayoutVars>
      </dgm:prSet>
      <dgm:spPr/>
    </dgm:pt>
    <dgm:pt modelId="{DE81F860-9061-41FB-A3AB-D125EEDA0F2F}" type="pres">
      <dgm:prSet presAssocID="{06ED21E5-3625-4ED7-A2D1-3ABC192CEEAA}" presName="sibTrans" presStyleCnt="0"/>
      <dgm:spPr/>
    </dgm:pt>
    <dgm:pt modelId="{765C9142-F14F-4228-A3A6-D94C72FE9B91}" type="pres">
      <dgm:prSet presAssocID="{54BF733F-DAE6-423F-9625-DCC25DBFC237}" presName="textNode" presStyleLbl="node1" presStyleIdx="3" presStyleCnt="6">
        <dgm:presLayoutVars>
          <dgm:bulletEnabled val="1"/>
        </dgm:presLayoutVars>
      </dgm:prSet>
      <dgm:spPr/>
    </dgm:pt>
    <dgm:pt modelId="{0F5523AB-FA77-44AD-AB25-4B21E1426197}" type="pres">
      <dgm:prSet presAssocID="{D8557F25-9297-4C91-ADFB-747982BA62B5}" presName="sibTrans" presStyleCnt="0"/>
      <dgm:spPr/>
    </dgm:pt>
    <dgm:pt modelId="{A25BD1EC-78EE-4405-A355-7B2C93EDEF5D}" type="pres">
      <dgm:prSet presAssocID="{C105D212-9064-4775-897C-FF18AFB4803C}" presName="textNode" presStyleLbl="node1" presStyleIdx="4" presStyleCnt="6">
        <dgm:presLayoutVars>
          <dgm:bulletEnabled val="1"/>
        </dgm:presLayoutVars>
      </dgm:prSet>
      <dgm:spPr/>
    </dgm:pt>
    <dgm:pt modelId="{81C9928B-78EF-4370-91B3-00F03E8CEC78}" type="pres">
      <dgm:prSet presAssocID="{80B470E5-E498-4FEC-9D9C-031ACFE4EBB9}" presName="sibTrans" presStyleCnt="0"/>
      <dgm:spPr/>
    </dgm:pt>
    <dgm:pt modelId="{16F26CA2-42A2-47CB-87FD-5B042F6C1306}" type="pres">
      <dgm:prSet presAssocID="{8450E2A9-B010-44B5-B988-DE2110BCB89A}" presName="textNode" presStyleLbl="node1" presStyleIdx="5" presStyleCnt="6" custLinFactNeighborX="18974" custLinFactNeighborY="-724">
        <dgm:presLayoutVars>
          <dgm:bulletEnabled val="1"/>
        </dgm:presLayoutVars>
      </dgm:prSet>
      <dgm:spPr/>
    </dgm:pt>
  </dgm:ptLst>
  <dgm:cxnLst>
    <dgm:cxn modelId="{BB7F1004-BFB3-4116-8DA1-7336CE62D62E}" type="presOf" srcId="{54BF733F-DAE6-423F-9625-DCC25DBFC237}" destId="{765C9142-F14F-4228-A3A6-D94C72FE9B91}" srcOrd="0" destOrd="0" presId="urn:microsoft.com/office/officeart/2005/8/layout/hProcess9"/>
    <dgm:cxn modelId="{9BF1D208-D49F-4A55-BCBC-92D9226298CB}" type="presOf" srcId="{32CA288F-0CEE-4B86-B36E-B29E2AD613E8}" destId="{42264ABA-587B-4C90-B6F0-3C6ADA08E62E}" srcOrd="0" destOrd="0" presId="urn:microsoft.com/office/officeart/2005/8/layout/hProcess9"/>
    <dgm:cxn modelId="{5DCDA11E-CCCB-47A0-B5E2-51A238B1A99E}" type="presOf" srcId="{306E2C2E-EF1A-45AF-890B-6CBCB8EB6752}" destId="{100BE26E-1C5C-4664-BF11-76BB33188AC9}" srcOrd="0" destOrd="0" presId="urn:microsoft.com/office/officeart/2005/8/layout/hProcess9"/>
    <dgm:cxn modelId="{D2C1AC39-43AC-44E3-BA3B-80D701582D44}" srcId="{32CA288F-0CEE-4B86-B36E-B29E2AD613E8}" destId="{C105D212-9064-4775-897C-FF18AFB4803C}" srcOrd="4" destOrd="0" parTransId="{7FFFFDD8-664A-43C1-A333-4B3D79C5767D}" sibTransId="{80B470E5-E498-4FEC-9D9C-031ACFE4EBB9}"/>
    <dgm:cxn modelId="{B96A093F-911A-4200-A6B5-BA03A2EE9AC1}" srcId="{32CA288F-0CEE-4B86-B36E-B29E2AD613E8}" destId="{8450E2A9-B010-44B5-B988-DE2110BCB89A}" srcOrd="5" destOrd="0" parTransId="{4A3392F0-8AFC-4411-969A-0C81BA3B3850}" sibTransId="{2E704C46-C685-419A-AC7D-97698B206C14}"/>
    <dgm:cxn modelId="{2256815B-2E86-4A3C-8752-5640EEB62D13}" srcId="{32CA288F-0CEE-4B86-B36E-B29E2AD613E8}" destId="{1AA79262-AF2D-4D05-8BCB-0055ACBE698B}" srcOrd="1" destOrd="0" parTransId="{FF071858-1397-4305-A552-0D7CF66273B0}" sibTransId="{F03D6C00-AB29-432B-9BC6-E0CA0E334F75}"/>
    <dgm:cxn modelId="{FABBF15F-91B1-45C8-A25F-E3C2320299F0}" type="presOf" srcId="{9B19A2ED-5621-40E5-AC2B-0F0311B4732B}" destId="{B1823363-07E5-416E-BE2E-728E8E092C40}" srcOrd="0" destOrd="0" presId="urn:microsoft.com/office/officeart/2005/8/layout/hProcess9"/>
    <dgm:cxn modelId="{63E1324D-FA68-4D9D-8B00-8DBB2776F5D4}" type="presOf" srcId="{1AA79262-AF2D-4D05-8BCB-0055ACBE698B}" destId="{806B7934-2574-4F33-BFB9-58123AC010A2}" srcOrd="0" destOrd="0" presId="urn:microsoft.com/office/officeart/2005/8/layout/hProcess9"/>
    <dgm:cxn modelId="{77F93185-D017-4D8A-ADAE-04E339497259}" type="presOf" srcId="{8450E2A9-B010-44B5-B988-DE2110BCB89A}" destId="{16F26CA2-42A2-47CB-87FD-5B042F6C1306}" srcOrd="0" destOrd="0" presId="urn:microsoft.com/office/officeart/2005/8/layout/hProcess9"/>
    <dgm:cxn modelId="{2A8FF089-F316-4658-8859-AC845B2F7F62}" type="presOf" srcId="{C105D212-9064-4775-897C-FF18AFB4803C}" destId="{A25BD1EC-78EE-4405-A355-7B2C93EDEF5D}" srcOrd="0" destOrd="0" presId="urn:microsoft.com/office/officeart/2005/8/layout/hProcess9"/>
    <dgm:cxn modelId="{1A916190-A8A9-4F65-B8DC-AB125A1E6CC3}" srcId="{32CA288F-0CEE-4B86-B36E-B29E2AD613E8}" destId="{306E2C2E-EF1A-45AF-890B-6CBCB8EB6752}" srcOrd="2" destOrd="0" parTransId="{9E3F665C-514D-44DD-AF50-4C75987C38A2}" sibTransId="{06ED21E5-3625-4ED7-A2D1-3ABC192CEEAA}"/>
    <dgm:cxn modelId="{ABF098C4-E3C9-4C54-9C18-C18BC34EAF08}" srcId="{32CA288F-0CEE-4B86-B36E-B29E2AD613E8}" destId="{54BF733F-DAE6-423F-9625-DCC25DBFC237}" srcOrd="3" destOrd="0" parTransId="{56930052-316A-46D3-83DA-570526A4703A}" sibTransId="{D8557F25-9297-4C91-ADFB-747982BA62B5}"/>
    <dgm:cxn modelId="{7B89FEF9-1D64-4FB4-8E9B-6E3766EE40DB}" srcId="{32CA288F-0CEE-4B86-B36E-B29E2AD613E8}" destId="{9B19A2ED-5621-40E5-AC2B-0F0311B4732B}" srcOrd="0" destOrd="0" parTransId="{9E386C9A-8FD3-4EA8-936F-5FDF1DE8B1E5}" sibTransId="{80A91BD6-8E74-467A-A097-E9707802C6EA}"/>
    <dgm:cxn modelId="{1E74560C-B35D-45B6-A82B-D54A434B8931}" type="presParOf" srcId="{42264ABA-587B-4C90-B6F0-3C6ADA08E62E}" destId="{F1E72224-6356-4D52-BA17-50E678BECF11}" srcOrd="0" destOrd="0" presId="urn:microsoft.com/office/officeart/2005/8/layout/hProcess9"/>
    <dgm:cxn modelId="{6814A97F-CF7C-40DE-A349-5B3F276F7232}" type="presParOf" srcId="{42264ABA-587B-4C90-B6F0-3C6ADA08E62E}" destId="{8F5DEAA1-D5A7-414D-B241-FFDEC87BA044}" srcOrd="1" destOrd="0" presId="urn:microsoft.com/office/officeart/2005/8/layout/hProcess9"/>
    <dgm:cxn modelId="{06D786C2-26D7-4993-AF0C-F19858372143}" type="presParOf" srcId="{8F5DEAA1-D5A7-414D-B241-FFDEC87BA044}" destId="{B1823363-07E5-416E-BE2E-728E8E092C40}" srcOrd="0" destOrd="0" presId="urn:microsoft.com/office/officeart/2005/8/layout/hProcess9"/>
    <dgm:cxn modelId="{E5F722CC-BE9C-4EAB-862D-C19B0818B6AE}" type="presParOf" srcId="{8F5DEAA1-D5A7-414D-B241-FFDEC87BA044}" destId="{1E8FCF8D-4998-420F-A205-1BEC8D4EDA82}" srcOrd="1" destOrd="0" presId="urn:microsoft.com/office/officeart/2005/8/layout/hProcess9"/>
    <dgm:cxn modelId="{A24E01A1-9B6F-48C7-B4A0-EE1A3BBC6C32}" type="presParOf" srcId="{8F5DEAA1-D5A7-414D-B241-FFDEC87BA044}" destId="{806B7934-2574-4F33-BFB9-58123AC010A2}" srcOrd="2" destOrd="0" presId="urn:microsoft.com/office/officeart/2005/8/layout/hProcess9"/>
    <dgm:cxn modelId="{589EA759-D9A0-47CD-BE86-2E8446988098}" type="presParOf" srcId="{8F5DEAA1-D5A7-414D-B241-FFDEC87BA044}" destId="{5A074E40-C975-4E67-A9CC-13EF887BF7CB}" srcOrd="3" destOrd="0" presId="urn:microsoft.com/office/officeart/2005/8/layout/hProcess9"/>
    <dgm:cxn modelId="{37A49C04-EF55-476E-BBBF-ECFD66FBF579}" type="presParOf" srcId="{8F5DEAA1-D5A7-414D-B241-FFDEC87BA044}" destId="{100BE26E-1C5C-4664-BF11-76BB33188AC9}" srcOrd="4" destOrd="0" presId="urn:microsoft.com/office/officeart/2005/8/layout/hProcess9"/>
    <dgm:cxn modelId="{4C832453-FE57-4742-BE3C-5D8AD9F3E66E}" type="presParOf" srcId="{8F5DEAA1-D5A7-414D-B241-FFDEC87BA044}" destId="{DE81F860-9061-41FB-A3AB-D125EEDA0F2F}" srcOrd="5" destOrd="0" presId="urn:microsoft.com/office/officeart/2005/8/layout/hProcess9"/>
    <dgm:cxn modelId="{C5408DEB-DC51-4ECF-B213-58F879D14EB5}" type="presParOf" srcId="{8F5DEAA1-D5A7-414D-B241-FFDEC87BA044}" destId="{765C9142-F14F-4228-A3A6-D94C72FE9B91}" srcOrd="6" destOrd="0" presId="urn:microsoft.com/office/officeart/2005/8/layout/hProcess9"/>
    <dgm:cxn modelId="{A5195621-D9B3-4013-90F8-5E5CF0467F43}" type="presParOf" srcId="{8F5DEAA1-D5A7-414D-B241-FFDEC87BA044}" destId="{0F5523AB-FA77-44AD-AB25-4B21E1426197}" srcOrd="7" destOrd="0" presId="urn:microsoft.com/office/officeart/2005/8/layout/hProcess9"/>
    <dgm:cxn modelId="{618F09D4-163A-4BE0-80AD-2CE065DB978C}" type="presParOf" srcId="{8F5DEAA1-D5A7-414D-B241-FFDEC87BA044}" destId="{A25BD1EC-78EE-4405-A355-7B2C93EDEF5D}" srcOrd="8" destOrd="0" presId="urn:microsoft.com/office/officeart/2005/8/layout/hProcess9"/>
    <dgm:cxn modelId="{DEF2B069-04EF-4320-8D00-256C4B35F71F}" type="presParOf" srcId="{8F5DEAA1-D5A7-414D-B241-FFDEC87BA044}" destId="{81C9928B-78EF-4370-91B3-00F03E8CEC78}" srcOrd="9" destOrd="0" presId="urn:microsoft.com/office/officeart/2005/8/layout/hProcess9"/>
    <dgm:cxn modelId="{12E67DB1-406E-4FEF-A2A5-222787720B68}" type="presParOf" srcId="{8F5DEAA1-D5A7-414D-B241-FFDEC87BA044}" destId="{16F26CA2-42A2-47CB-87FD-5B042F6C130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4995E-60C6-464B-B4BA-3B3F55E1B3A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29CA7-F8D3-4C3B-BBE3-EECEF1885E0A}">
      <dgm:prSet phldrT="[Text]"/>
      <dgm:spPr/>
      <dgm:t>
        <a:bodyPr/>
        <a:lstStyle/>
        <a:p>
          <a:r>
            <a:rPr lang="en-US" dirty="0"/>
            <a:t>Customer</a:t>
          </a:r>
        </a:p>
      </dgm:t>
    </dgm:pt>
    <dgm:pt modelId="{994ABCF4-9642-48A5-8EFF-E4EC28879913}" type="parTrans" cxnId="{9B4E13E7-12D6-4799-BD32-264041868B4F}">
      <dgm:prSet/>
      <dgm:spPr/>
      <dgm:t>
        <a:bodyPr/>
        <a:lstStyle/>
        <a:p>
          <a:endParaRPr lang="en-US"/>
        </a:p>
      </dgm:t>
    </dgm:pt>
    <dgm:pt modelId="{1AF3AD67-DA4D-45D6-92DA-7BBDF05AB61A}" type="sibTrans" cxnId="{9B4E13E7-12D6-4799-BD32-264041868B4F}">
      <dgm:prSet/>
      <dgm:spPr/>
      <dgm:t>
        <a:bodyPr/>
        <a:lstStyle/>
        <a:p>
          <a:endParaRPr lang="en-US"/>
        </a:p>
      </dgm:t>
    </dgm:pt>
    <dgm:pt modelId="{ABD207A1-D50E-4CE7-B734-B0CF48B58838}">
      <dgm:prSet phldrT="[Text]"/>
      <dgm:spPr/>
      <dgm:t>
        <a:bodyPr/>
        <a:lstStyle/>
        <a:p>
          <a:r>
            <a:rPr lang="en-US" dirty="0"/>
            <a:t>How do they interact  with different points of connection?</a:t>
          </a:r>
        </a:p>
      </dgm:t>
    </dgm:pt>
    <dgm:pt modelId="{43D3F08D-7ADB-43BC-BADF-AE959433F997}" type="parTrans" cxnId="{38C8302B-6A06-471C-8898-98DBC921C52F}">
      <dgm:prSet/>
      <dgm:spPr/>
      <dgm:t>
        <a:bodyPr/>
        <a:lstStyle/>
        <a:p>
          <a:endParaRPr lang="en-US"/>
        </a:p>
      </dgm:t>
    </dgm:pt>
    <dgm:pt modelId="{91D1C788-FD00-4FDC-B3E5-272A417D1E91}" type="sibTrans" cxnId="{38C8302B-6A06-471C-8898-98DBC921C52F}">
      <dgm:prSet/>
      <dgm:spPr/>
      <dgm:t>
        <a:bodyPr/>
        <a:lstStyle/>
        <a:p>
          <a:endParaRPr lang="en-US"/>
        </a:p>
      </dgm:t>
    </dgm:pt>
    <dgm:pt modelId="{C57C9C8C-72C9-4EBB-9D55-46784C89E601}">
      <dgm:prSet phldrT="[Text]"/>
      <dgm:spPr/>
      <dgm:t>
        <a:bodyPr/>
        <a:lstStyle/>
        <a:p>
          <a:r>
            <a:rPr lang="en-US" dirty="0"/>
            <a:t>How do they describe their experience?</a:t>
          </a:r>
        </a:p>
      </dgm:t>
    </dgm:pt>
    <dgm:pt modelId="{8CAF4377-7A90-4119-BA7A-011E3D9E90A7}" type="parTrans" cxnId="{93FEC476-6AE2-4387-9581-9BEC66D96289}">
      <dgm:prSet/>
      <dgm:spPr/>
      <dgm:t>
        <a:bodyPr/>
        <a:lstStyle/>
        <a:p>
          <a:endParaRPr lang="en-US"/>
        </a:p>
      </dgm:t>
    </dgm:pt>
    <dgm:pt modelId="{D04E2A15-7DFB-486E-922A-20E9CE78511D}" type="sibTrans" cxnId="{93FEC476-6AE2-4387-9581-9BEC66D96289}">
      <dgm:prSet/>
      <dgm:spPr/>
      <dgm:t>
        <a:bodyPr/>
        <a:lstStyle/>
        <a:p>
          <a:endParaRPr lang="en-US"/>
        </a:p>
      </dgm:t>
    </dgm:pt>
    <dgm:pt modelId="{3EB63360-1970-4F72-979E-540531D20292}">
      <dgm:prSet phldrT="[Text]"/>
      <dgm:spPr/>
      <dgm:t>
        <a:bodyPr/>
        <a:lstStyle/>
        <a:p>
          <a:r>
            <a:rPr lang="en-US" dirty="0"/>
            <a:t>What outcomes are important to them?</a:t>
          </a:r>
        </a:p>
      </dgm:t>
    </dgm:pt>
    <dgm:pt modelId="{2FC8D152-9F1C-4FB9-90D5-075036F958A6}" type="parTrans" cxnId="{9B41952A-D3E1-4E83-86E0-803417F18CB1}">
      <dgm:prSet/>
      <dgm:spPr/>
      <dgm:t>
        <a:bodyPr/>
        <a:lstStyle/>
        <a:p>
          <a:endParaRPr lang="en-US"/>
        </a:p>
      </dgm:t>
    </dgm:pt>
    <dgm:pt modelId="{8C69234C-39D6-4DF0-BD66-76CAED8A973A}" type="sibTrans" cxnId="{9B41952A-D3E1-4E83-86E0-803417F18CB1}">
      <dgm:prSet/>
      <dgm:spPr/>
      <dgm:t>
        <a:bodyPr/>
        <a:lstStyle/>
        <a:p>
          <a:endParaRPr lang="en-US"/>
        </a:p>
      </dgm:t>
    </dgm:pt>
    <dgm:pt modelId="{7C4291B9-8BA9-49A4-A207-EA5AEA9AF584}">
      <dgm:prSet phldrT="[Text]"/>
      <dgm:spPr/>
      <dgm:t>
        <a:bodyPr/>
        <a:lstStyle/>
        <a:p>
          <a:r>
            <a:rPr lang="en-US" dirty="0"/>
            <a:t>What would they think, feel or believe after their interaction?</a:t>
          </a:r>
        </a:p>
      </dgm:t>
    </dgm:pt>
    <dgm:pt modelId="{B5D6C95E-206D-4996-91BB-A38D89C43134}" type="parTrans" cxnId="{8E709D98-8788-483F-BBBF-687B60E28594}">
      <dgm:prSet/>
      <dgm:spPr/>
      <dgm:t>
        <a:bodyPr/>
        <a:lstStyle/>
        <a:p>
          <a:endParaRPr lang="en-US"/>
        </a:p>
      </dgm:t>
    </dgm:pt>
    <dgm:pt modelId="{3B456F7F-625F-4D23-97B2-9ED2E9CCFB19}" type="sibTrans" cxnId="{8E709D98-8788-483F-BBBF-687B60E28594}">
      <dgm:prSet/>
      <dgm:spPr/>
      <dgm:t>
        <a:bodyPr/>
        <a:lstStyle/>
        <a:p>
          <a:endParaRPr lang="en-US"/>
        </a:p>
      </dgm:t>
    </dgm:pt>
    <dgm:pt modelId="{72C1B265-9CB4-4443-AD80-63D3BF54E8E2}">
      <dgm:prSet phldrT="[Text]"/>
      <dgm:spPr/>
      <dgm:t>
        <a:bodyPr/>
        <a:lstStyle/>
        <a:p>
          <a:r>
            <a:rPr lang="en-US" dirty="0"/>
            <a:t>What quality of information do they receive?</a:t>
          </a:r>
        </a:p>
      </dgm:t>
    </dgm:pt>
    <dgm:pt modelId="{72B10DDF-2F6E-4407-9D4B-02BFF53A42A2}" type="parTrans" cxnId="{DFA9DE6C-67B8-4A48-A2BF-3B152C9ED051}">
      <dgm:prSet/>
      <dgm:spPr/>
      <dgm:t>
        <a:bodyPr/>
        <a:lstStyle/>
        <a:p>
          <a:endParaRPr lang="en-US"/>
        </a:p>
      </dgm:t>
    </dgm:pt>
    <dgm:pt modelId="{EB7A94EB-484D-4886-A570-62197A7965C2}" type="sibTrans" cxnId="{DFA9DE6C-67B8-4A48-A2BF-3B152C9ED051}">
      <dgm:prSet/>
      <dgm:spPr/>
      <dgm:t>
        <a:bodyPr/>
        <a:lstStyle/>
        <a:p>
          <a:endParaRPr lang="en-US"/>
        </a:p>
      </dgm:t>
    </dgm:pt>
    <dgm:pt modelId="{D251D1EE-C63A-4602-BA2F-64297483C659}">
      <dgm:prSet phldrT="[Text]"/>
      <dgm:spPr/>
      <dgm:t>
        <a:bodyPr/>
        <a:lstStyle/>
        <a:p>
          <a:r>
            <a:rPr lang="en-US" dirty="0"/>
            <a:t>How do they get information?</a:t>
          </a:r>
        </a:p>
      </dgm:t>
    </dgm:pt>
    <dgm:pt modelId="{7F7F5F70-4913-4B92-AC3A-D764625CB42C}" type="parTrans" cxnId="{5B236708-3C28-4ADF-A185-EF62224818E0}">
      <dgm:prSet/>
      <dgm:spPr/>
      <dgm:t>
        <a:bodyPr/>
        <a:lstStyle/>
        <a:p>
          <a:endParaRPr lang="en-US"/>
        </a:p>
      </dgm:t>
    </dgm:pt>
    <dgm:pt modelId="{40B3AA5F-0A31-4E2E-93B8-D9D0D8599609}" type="sibTrans" cxnId="{5B236708-3C28-4ADF-A185-EF62224818E0}">
      <dgm:prSet/>
      <dgm:spPr/>
      <dgm:t>
        <a:bodyPr/>
        <a:lstStyle/>
        <a:p>
          <a:endParaRPr lang="en-US"/>
        </a:p>
      </dgm:t>
    </dgm:pt>
    <dgm:pt modelId="{16D2C6E7-0989-46E0-ABC9-DDF242CCC8B8}" type="pres">
      <dgm:prSet presAssocID="{82D4995E-60C6-464B-B4BA-3B3F55E1B3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1C21FEB-1ECB-49C0-A49D-19E471FC0408}" type="pres">
      <dgm:prSet presAssocID="{B3229CA7-F8D3-4C3B-BBE3-EECEF1885E0A}" presName="Parent" presStyleLbl="node0" presStyleIdx="0" presStyleCnt="1">
        <dgm:presLayoutVars>
          <dgm:chMax val="6"/>
          <dgm:chPref val="6"/>
        </dgm:presLayoutVars>
      </dgm:prSet>
      <dgm:spPr/>
    </dgm:pt>
    <dgm:pt modelId="{32F8935F-F5D1-4608-A82B-ED39515B82D5}" type="pres">
      <dgm:prSet presAssocID="{ABD207A1-D50E-4CE7-B734-B0CF48B58838}" presName="Accent1" presStyleCnt="0"/>
      <dgm:spPr/>
    </dgm:pt>
    <dgm:pt modelId="{5D84E209-E58E-4246-8EA9-BBEF71DB8E96}" type="pres">
      <dgm:prSet presAssocID="{ABD207A1-D50E-4CE7-B734-B0CF48B58838}" presName="Accent" presStyleLbl="bgShp" presStyleIdx="0" presStyleCnt="6"/>
      <dgm:spPr/>
    </dgm:pt>
    <dgm:pt modelId="{E23D9C5F-040D-413E-89E7-71DCD3B45770}" type="pres">
      <dgm:prSet presAssocID="{ABD207A1-D50E-4CE7-B734-B0CF48B5883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57F1939-4405-45BB-BB6C-F123B8F3737B}" type="pres">
      <dgm:prSet presAssocID="{C57C9C8C-72C9-4EBB-9D55-46784C89E601}" presName="Accent2" presStyleCnt="0"/>
      <dgm:spPr/>
    </dgm:pt>
    <dgm:pt modelId="{1DB7C0BD-ADF0-4E45-92C9-629D8212A520}" type="pres">
      <dgm:prSet presAssocID="{C57C9C8C-72C9-4EBB-9D55-46784C89E601}" presName="Accent" presStyleLbl="bgShp" presStyleIdx="1" presStyleCnt="6"/>
      <dgm:spPr/>
    </dgm:pt>
    <dgm:pt modelId="{15AE687A-5565-47BF-8847-61797FF79304}" type="pres">
      <dgm:prSet presAssocID="{C57C9C8C-72C9-4EBB-9D55-46784C89E60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5FB52B0-87C5-4DA8-B79F-A87AEE2F28DD}" type="pres">
      <dgm:prSet presAssocID="{3EB63360-1970-4F72-979E-540531D20292}" presName="Accent3" presStyleCnt="0"/>
      <dgm:spPr/>
    </dgm:pt>
    <dgm:pt modelId="{C8975BFE-07D1-48BE-AEB8-2A9C276AAF50}" type="pres">
      <dgm:prSet presAssocID="{3EB63360-1970-4F72-979E-540531D20292}" presName="Accent" presStyleLbl="bgShp" presStyleIdx="2" presStyleCnt="6"/>
      <dgm:spPr/>
    </dgm:pt>
    <dgm:pt modelId="{5A0063F3-E644-4E22-A2B7-88BA8B2BEA65}" type="pres">
      <dgm:prSet presAssocID="{3EB63360-1970-4F72-979E-540531D2029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4F9031C-CD93-4FF5-BDDE-CDC05E549655}" type="pres">
      <dgm:prSet presAssocID="{7C4291B9-8BA9-49A4-A207-EA5AEA9AF584}" presName="Accent4" presStyleCnt="0"/>
      <dgm:spPr/>
    </dgm:pt>
    <dgm:pt modelId="{98E78551-EE71-4774-AB5D-A9D1FB6265FB}" type="pres">
      <dgm:prSet presAssocID="{7C4291B9-8BA9-49A4-A207-EA5AEA9AF584}" presName="Accent" presStyleLbl="bgShp" presStyleIdx="3" presStyleCnt="6"/>
      <dgm:spPr/>
    </dgm:pt>
    <dgm:pt modelId="{58C25526-3BEE-4A51-91EE-2C6FB31370A4}" type="pres">
      <dgm:prSet presAssocID="{7C4291B9-8BA9-49A4-A207-EA5AEA9AF58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5036F6D-8959-4638-9BEB-8F61441AE1D4}" type="pres">
      <dgm:prSet presAssocID="{72C1B265-9CB4-4443-AD80-63D3BF54E8E2}" presName="Accent5" presStyleCnt="0"/>
      <dgm:spPr/>
    </dgm:pt>
    <dgm:pt modelId="{AAA0268C-3C3A-4388-84C5-5200F8943936}" type="pres">
      <dgm:prSet presAssocID="{72C1B265-9CB4-4443-AD80-63D3BF54E8E2}" presName="Accent" presStyleLbl="bgShp" presStyleIdx="4" presStyleCnt="6"/>
      <dgm:spPr/>
    </dgm:pt>
    <dgm:pt modelId="{7FAC7749-B30E-434C-BFAF-C7211638C88B}" type="pres">
      <dgm:prSet presAssocID="{72C1B265-9CB4-4443-AD80-63D3BF54E8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4AE36CF-E7BD-4513-8117-DDA4617D89FE}" type="pres">
      <dgm:prSet presAssocID="{D251D1EE-C63A-4602-BA2F-64297483C659}" presName="Accent6" presStyleCnt="0"/>
      <dgm:spPr/>
    </dgm:pt>
    <dgm:pt modelId="{F66D584A-5FB9-4D98-82C5-43B1F1B3B72B}" type="pres">
      <dgm:prSet presAssocID="{D251D1EE-C63A-4602-BA2F-64297483C659}" presName="Accent" presStyleLbl="bgShp" presStyleIdx="5" presStyleCnt="6"/>
      <dgm:spPr/>
    </dgm:pt>
    <dgm:pt modelId="{7109DE0C-61EA-4470-BFB4-68FA6495F2D1}" type="pres">
      <dgm:prSet presAssocID="{D251D1EE-C63A-4602-BA2F-64297483C65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B236708-3C28-4ADF-A185-EF62224818E0}" srcId="{B3229CA7-F8D3-4C3B-BBE3-EECEF1885E0A}" destId="{D251D1EE-C63A-4602-BA2F-64297483C659}" srcOrd="5" destOrd="0" parTransId="{7F7F5F70-4913-4B92-AC3A-D764625CB42C}" sibTransId="{40B3AA5F-0A31-4E2E-93B8-D9D0D8599609}"/>
    <dgm:cxn modelId="{6700C30C-A4AB-43B4-9EFD-E4A1A2AB1E44}" type="presOf" srcId="{72C1B265-9CB4-4443-AD80-63D3BF54E8E2}" destId="{7FAC7749-B30E-434C-BFAF-C7211638C88B}" srcOrd="0" destOrd="0" presId="urn:microsoft.com/office/officeart/2011/layout/HexagonRadial"/>
    <dgm:cxn modelId="{9B41952A-D3E1-4E83-86E0-803417F18CB1}" srcId="{B3229CA7-F8D3-4C3B-BBE3-EECEF1885E0A}" destId="{3EB63360-1970-4F72-979E-540531D20292}" srcOrd="2" destOrd="0" parTransId="{2FC8D152-9F1C-4FB9-90D5-075036F958A6}" sibTransId="{8C69234C-39D6-4DF0-BD66-76CAED8A973A}"/>
    <dgm:cxn modelId="{38C8302B-6A06-471C-8898-98DBC921C52F}" srcId="{B3229CA7-F8D3-4C3B-BBE3-EECEF1885E0A}" destId="{ABD207A1-D50E-4CE7-B734-B0CF48B58838}" srcOrd="0" destOrd="0" parTransId="{43D3F08D-7ADB-43BC-BADF-AE959433F997}" sibTransId="{91D1C788-FD00-4FDC-B3E5-272A417D1E91}"/>
    <dgm:cxn modelId="{16FADB2F-1FE7-4F1D-A45F-AFFDCA287564}" type="presOf" srcId="{7C4291B9-8BA9-49A4-A207-EA5AEA9AF584}" destId="{58C25526-3BEE-4A51-91EE-2C6FB31370A4}" srcOrd="0" destOrd="0" presId="urn:microsoft.com/office/officeart/2011/layout/HexagonRadial"/>
    <dgm:cxn modelId="{759AB531-7613-450D-9B53-B2785A60F09C}" type="presOf" srcId="{82D4995E-60C6-464B-B4BA-3B3F55E1B3A1}" destId="{16D2C6E7-0989-46E0-ABC9-DDF242CCC8B8}" srcOrd="0" destOrd="0" presId="urn:microsoft.com/office/officeart/2011/layout/HexagonRadial"/>
    <dgm:cxn modelId="{33213936-3F01-4F67-A24E-2914270D3AB4}" type="presOf" srcId="{C57C9C8C-72C9-4EBB-9D55-46784C89E601}" destId="{15AE687A-5565-47BF-8847-61797FF79304}" srcOrd="0" destOrd="0" presId="urn:microsoft.com/office/officeart/2011/layout/HexagonRadial"/>
    <dgm:cxn modelId="{FB1B6D5F-6B87-478F-AED4-73A9217586FF}" type="presOf" srcId="{ABD207A1-D50E-4CE7-B734-B0CF48B58838}" destId="{E23D9C5F-040D-413E-89E7-71DCD3B45770}" srcOrd="0" destOrd="0" presId="urn:microsoft.com/office/officeart/2011/layout/HexagonRadial"/>
    <dgm:cxn modelId="{1CA76168-6A69-41F7-8374-C07B6AA14BCC}" type="presOf" srcId="{3EB63360-1970-4F72-979E-540531D20292}" destId="{5A0063F3-E644-4E22-A2B7-88BA8B2BEA65}" srcOrd="0" destOrd="0" presId="urn:microsoft.com/office/officeart/2011/layout/HexagonRadial"/>
    <dgm:cxn modelId="{DFA9DE6C-67B8-4A48-A2BF-3B152C9ED051}" srcId="{B3229CA7-F8D3-4C3B-BBE3-EECEF1885E0A}" destId="{72C1B265-9CB4-4443-AD80-63D3BF54E8E2}" srcOrd="4" destOrd="0" parTransId="{72B10DDF-2F6E-4407-9D4B-02BFF53A42A2}" sibTransId="{EB7A94EB-484D-4886-A570-62197A7965C2}"/>
    <dgm:cxn modelId="{93FEC476-6AE2-4387-9581-9BEC66D96289}" srcId="{B3229CA7-F8D3-4C3B-BBE3-EECEF1885E0A}" destId="{C57C9C8C-72C9-4EBB-9D55-46784C89E601}" srcOrd="1" destOrd="0" parTransId="{8CAF4377-7A90-4119-BA7A-011E3D9E90A7}" sibTransId="{D04E2A15-7DFB-486E-922A-20E9CE78511D}"/>
    <dgm:cxn modelId="{8E709D98-8788-483F-BBBF-687B60E28594}" srcId="{B3229CA7-F8D3-4C3B-BBE3-EECEF1885E0A}" destId="{7C4291B9-8BA9-49A4-A207-EA5AEA9AF584}" srcOrd="3" destOrd="0" parTransId="{B5D6C95E-206D-4996-91BB-A38D89C43134}" sibTransId="{3B456F7F-625F-4D23-97B2-9ED2E9CCFB19}"/>
    <dgm:cxn modelId="{8A9F49BB-3254-4DAA-953E-891ADAEE7732}" type="presOf" srcId="{B3229CA7-F8D3-4C3B-BBE3-EECEF1885E0A}" destId="{91C21FEB-1ECB-49C0-A49D-19E471FC0408}" srcOrd="0" destOrd="0" presId="urn:microsoft.com/office/officeart/2011/layout/HexagonRadial"/>
    <dgm:cxn modelId="{9B4E13E7-12D6-4799-BD32-264041868B4F}" srcId="{82D4995E-60C6-464B-B4BA-3B3F55E1B3A1}" destId="{B3229CA7-F8D3-4C3B-BBE3-EECEF1885E0A}" srcOrd="0" destOrd="0" parTransId="{994ABCF4-9642-48A5-8EFF-E4EC28879913}" sibTransId="{1AF3AD67-DA4D-45D6-92DA-7BBDF05AB61A}"/>
    <dgm:cxn modelId="{293CA3F4-FC99-4D33-9FF1-9958A4B5D60D}" type="presOf" srcId="{D251D1EE-C63A-4602-BA2F-64297483C659}" destId="{7109DE0C-61EA-4470-BFB4-68FA6495F2D1}" srcOrd="0" destOrd="0" presId="urn:microsoft.com/office/officeart/2011/layout/HexagonRadial"/>
    <dgm:cxn modelId="{01009A20-9446-4814-BC4D-C08478B157FB}" type="presParOf" srcId="{16D2C6E7-0989-46E0-ABC9-DDF242CCC8B8}" destId="{91C21FEB-1ECB-49C0-A49D-19E471FC0408}" srcOrd="0" destOrd="0" presId="urn:microsoft.com/office/officeart/2011/layout/HexagonRadial"/>
    <dgm:cxn modelId="{6D5B1721-9876-4169-B689-938AB93CC498}" type="presParOf" srcId="{16D2C6E7-0989-46E0-ABC9-DDF242CCC8B8}" destId="{32F8935F-F5D1-4608-A82B-ED39515B82D5}" srcOrd="1" destOrd="0" presId="urn:microsoft.com/office/officeart/2011/layout/HexagonRadial"/>
    <dgm:cxn modelId="{FF0C053B-8FCF-420E-8DB2-35F6279ECF49}" type="presParOf" srcId="{32F8935F-F5D1-4608-A82B-ED39515B82D5}" destId="{5D84E209-E58E-4246-8EA9-BBEF71DB8E96}" srcOrd="0" destOrd="0" presId="urn:microsoft.com/office/officeart/2011/layout/HexagonRadial"/>
    <dgm:cxn modelId="{37AAB79E-27BF-4F82-9BE1-7CDA48A69575}" type="presParOf" srcId="{16D2C6E7-0989-46E0-ABC9-DDF242CCC8B8}" destId="{E23D9C5F-040D-413E-89E7-71DCD3B45770}" srcOrd="2" destOrd="0" presId="urn:microsoft.com/office/officeart/2011/layout/HexagonRadial"/>
    <dgm:cxn modelId="{B1930F53-7D6F-46A2-8333-DA86743FF198}" type="presParOf" srcId="{16D2C6E7-0989-46E0-ABC9-DDF242CCC8B8}" destId="{157F1939-4405-45BB-BB6C-F123B8F3737B}" srcOrd="3" destOrd="0" presId="urn:microsoft.com/office/officeart/2011/layout/HexagonRadial"/>
    <dgm:cxn modelId="{F351A10C-2CE8-4A38-B495-144123BFA078}" type="presParOf" srcId="{157F1939-4405-45BB-BB6C-F123B8F3737B}" destId="{1DB7C0BD-ADF0-4E45-92C9-629D8212A520}" srcOrd="0" destOrd="0" presId="urn:microsoft.com/office/officeart/2011/layout/HexagonRadial"/>
    <dgm:cxn modelId="{BE8CA2AF-4209-43D4-B8E6-6843B79C0A7E}" type="presParOf" srcId="{16D2C6E7-0989-46E0-ABC9-DDF242CCC8B8}" destId="{15AE687A-5565-47BF-8847-61797FF79304}" srcOrd="4" destOrd="0" presId="urn:microsoft.com/office/officeart/2011/layout/HexagonRadial"/>
    <dgm:cxn modelId="{469832D6-5180-4EEA-93E3-647E7416D316}" type="presParOf" srcId="{16D2C6E7-0989-46E0-ABC9-DDF242CCC8B8}" destId="{B5FB52B0-87C5-4DA8-B79F-A87AEE2F28DD}" srcOrd="5" destOrd="0" presId="urn:microsoft.com/office/officeart/2011/layout/HexagonRadial"/>
    <dgm:cxn modelId="{903E6970-3321-4969-9C62-7AAEBAF7680A}" type="presParOf" srcId="{B5FB52B0-87C5-4DA8-B79F-A87AEE2F28DD}" destId="{C8975BFE-07D1-48BE-AEB8-2A9C276AAF50}" srcOrd="0" destOrd="0" presId="urn:microsoft.com/office/officeart/2011/layout/HexagonRadial"/>
    <dgm:cxn modelId="{BCB50BD6-3C00-4388-9248-0CC3A08D4F11}" type="presParOf" srcId="{16D2C6E7-0989-46E0-ABC9-DDF242CCC8B8}" destId="{5A0063F3-E644-4E22-A2B7-88BA8B2BEA65}" srcOrd="6" destOrd="0" presId="urn:microsoft.com/office/officeart/2011/layout/HexagonRadial"/>
    <dgm:cxn modelId="{6FEF0A0D-A8EE-4CB8-8151-94C9E6651A42}" type="presParOf" srcId="{16D2C6E7-0989-46E0-ABC9-DDF242CCC8B8}" destId="{94F9031C-CD93-4FF5-BDDE-CDC05E549655}" srcOrd="7" destOrd="0" presId="urn:microsoft.com/office/officeart/2011/layout/HexagonRadial"/>
    <dgm:cxn modelId="{3D743E36-A68E-4F15-B776-50D789DF48BD}" type="presParOf" srcId="{94F9031C-CD93-4FF5-BDDE-CDC05E549655}" destId="{98E78551-EE71-4774-AB5D-A9D1FB6265FB}" srcOrd="0" destOrd="0" presId="urn:microsoft.com/office/officeart/2011/layout/HexagonRadial"/>
    <dgm:cxn modelId="{EFEBF957-5CA4-41D1-AF5F-D34932E25DD7}" type="presParOf" srcId="{16D2C6E7-0989-46E0-ABC9-DDF242CCC8B8}" destId="{58C25526-3BEE-4A51-91EE-2C6FB31370A4}" srcOrd="8" destOrd="0" presId="urn:microsoft.com/office/officeart/2011/layout/HexagonRadial"/>
    <dgm:cxn modelId="{4A3EA0C8-67DF-4C55-82D2-04A75C9DF084}" type="presParOf" srcId="{16D2C6E7-0989-46E0-ABC9-DDF242CCC8B8}" destId="{15036F6D-8959-4638-9BEB-8F61441AE1D4}" srcOrd="9" destOrd="0" presId="urn:microsoft.com/office/officeart/2011/layout/HexagonRadial"/>
    <dgm:cxn modelId="{3A5955CA-20A8-4719-9B4B-C91A87E272B1}" type="presParOf" srcId="{15036F6D-8959-4638-9BEB-8F61441AE1D4}" destId="{AAA0268C-3C3A-4388-84C5-5200F8943936}" srcOrd="0" destOrd="0" presId="urn:microsoft.com/office/officeart/2011/layout/HexagonRadial"/>
    <dgm:cxn modelId="{D2CC129D-8F95-4EDA-A788-83F67ED38D0C}" type="presParOf" srcId="{16D2C6E7-0989-46E0-ABC9-DDF242CCC8B8}" destId="{7FAC7749-B30E-434C-BFAF-C7211638C88B}" srcOrd="10" destOrd="0" presId="urn:microsoft.com/office/officeart/2011/layout/HexagonRadial"/>
    <dgm:cxn modelId="{4232FBB4-F82E-4D9E-8CF8-37040C70775F}" type="presParOf" srcId="{16D2C6E7-0989-46E0-ABC9-DDF242CCC8B8}" destId="{74AE36CF-E7BD-4513-8117-DDA4617D89FE}" srcOrd="11" destOrd="0" presId="urn:microsoft.com/office/officeart/2011/layout/HexagonRadial"/>
    <dgm:cxn modelId="{33A90865-696A-4A12-9327-91B63F36215E}" type="presParOf" srcId="{74AE36CF-E7BD-4513-8117-DDA4617D89FE}" destId="{F66D584A-5FB9-4D98-82C5-43B1F1B3B72B}" srcOrd="0" destOrd="0" presId="urn:microsoft.com/office/officeart/2011/layout/HexagonRadial"/>
    <dgm:cxn modelId="{3925B1E9-C459-44BA-BE13-683AB97E5D66}" type="presParOf" srcId="{16D2C6E7-0989-46E0-ABC9-DDF242CCC8B8}" destId="{7109DE0C-61EA-4470-BFB4-68FA6495F2D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2224-6356-4D52-BA17-50E678BECF11}">
      <dsp:nvSpPr>
        <dsp:cNvPr id="0" name=""/>
        <dsp:cNvSpPr/>
      </dsp:nvSpPr>
      <dsp:spPr>
        <a:xfrm>
          <a:off x="5" y="0"/>
          <a:ext cx="11647307" cy="4576763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23363-07E5-416E-BE2E-728E8E092C40}">
      <dsp:nvSpPr>
        <dsp:cNvPr id="0" name=""/>
        <dsp:cNvSpPr/>
      </dsp:nvSpPr>
      <dsp:spPr>
        <a:xfrm>
          <a:off x="3199" y="1373028"/>
          <a:ext cx="1862546" cy="183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Healthplanfinder</a:t>
          </a:r>
        </a:p>
      </dsp:txBody>
      <dsp:txXfrm>
        <a:off x="92567" y="1462396"/>
        <a:ext cx="1683810" cy="1651969"/>
      </dsp:txXfrm>
    </dsp:sp>
    <dsp:sp modelId="{806B7934-2574-4F33-BFB9-58123AC010A2}">
      <dsp:nvSpPr>
        <dsp:cNvPr id="0" name=""/>
        <dsp:cNvSpPr/>
      </dsp:nvSpPr>
      <dsp:spPr>
        <a:xfrm>
          <a:off x="1958872" y="1373028"/>
          <a:ext cx="1862546" cy="183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Customer Support Center</a:t>
          </a:r>
        </a:p>
      </dsp:txBody>
      <dsp:txXfrm>
        <a:off x="2048240" y="1462396"/>
        <a:ext cx="1683810" cy="1651969"/>
      </dsp:txXfrm>
    </dsp:sp>
    <dsp:sp modelId="{100BE26E-1C5C-4664-BF11-76BB33188AC9}">
      <dsp:nvSpPr>
        <dsp:cNvPr id="0" name=""/>
        <dsp:cNvSpPr/>
      </dsp:nvSpPr>
      <dsp:spPr>
        <a:xfrm>
          <a:off x="3914546" y="1373028"/>
          <a:ext cx="1862546" cy="183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Certified Assister Network	</a:t>
          </a:r>
        </a:p>
      </dsp:txBody>
      <dsp:txXfrm>
        <a:off x="4003914" y="1462396"/>
        <a:ext cx="1683810" cy="1651969"/>
      </dsp:txXfrm>
    </dsp:sp>
    <dsp:sp modelId="{765C9142-F14F-4228-A3A6-D94C72FE9B91}">
      <dsp:nvSpPr>
        <dsp:cNvPr id="0" name=""/>
        <dsp:cNvSpPr/>
      </dsp:nvSpPr>
      <dsp:spPr>
        <a:xfrm>
          <a:off x="5870220" y="1373028"/>
          <a:ext cx="1862546" cy="183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Eligibility</a:t>
          </a:r>
        </a:p>
      </dsp:txBody>
      <dsp:txXfrm>
        <a:off x="5959588" y="1462396"/>
        <a:ext cx="1683810" cy="1651969"/>
      </dsp:txXfrm>
    </dsp:sp>
    <dsp:sp modelId="{A25BD1EC-78EE-4405-A355-7B2C93EDEF5D}">
      <dsp:nvSpPr>
        <dsp:cNvPr id="0" name=""/>
        <dsp:cNvSpPr/>
      </dsp:nvSpPr>
      <dsp:spPr>
        <a:xfrm>
          <a:off x="7825893" y="1373028"/>
          <a:ext cx="1862546" cy="183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Enrollment</a:t>
          </a:r>
        </a:p>
      </dsp:txBody>
      <dsp:txXfrm>
        <a:off x="7915261" y="1462396"/>
        <a:ext cx="1683810" cy="1651969"/>
      </dsp:txXfrm>
    </dsp:sp>
    <dsp:sp modelId="{16F26CA2-42A2-47CB-87FD-5B042F6C1306}">
      <dsp:nvSpPr>
        <dsp:cNvPr id="0" name=""/>
        <dsp:cNvSpPr/>
      </dsp:nvSpPr>
      <dsp:spPr>
        <a:xfrm>
          <a:off x="9781567" y="1373028"/>
          <a:ext cx="1862546" cy="183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Appeals</a:t>
          </a:r>
        </a:p>
      </dsp:txBody>
      <dsp:txXfrm>
        <a:off x="9870935" y="1462396"/>
        <a:ext cx="1683810" cy="1651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2224-6356-4D52-BA17-50E678BECF11}">
      <dsp:nvSpPr>
        <dsp:cNvPr id="0" name=""/>
        <dsp:cNvSpPr/>
      </dsp:nvSpPr>
      <dsp:spPr>
        <a:xfrm>
          <a:off x="5" y="0"/>
          <a:ext cx="11647307" cy="4576763"/>
        </a:xfrm>
        <a:prstGeom prst="left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23363-07E5-416E-BE2E-728E8E092C40}">
      <dsp:nvSpPr>
        <dsp:cNvPr id="0" name=""/>
        <dsp:cNvSpPr/>
      </dsp:nvSpPr>
      <dsp:spPr>
        <a:xfrm>
          <a:off x="3199" y="1373028"/>
          <a:ext cx="1862546" cy="183070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Healthplanfinder</a:t>
          </a:r>
        </a:p>
      </dsp:txBody>
      <dsp:txXfrm>
        <a:off x="92567" y="1462396"/>
        <a:ext cx="1683810" cy="1651969"/>
      </dsp:txXfrm>
    </dsp:sp>
    <dsp:sp modelId="{806B7934-2574-4F33-BFB9-58123AC010A2}">
      <dsp:nvSpPr>
        <dsp:cNvPr id="0" name=""/>
        <dsp:cNvSpPr/>
      </dsp:nvSpPr>
      <dsp:spPr>
        <a:xfrm>
          <a:off x="1958872" y="1373028"/>
          <a:ext cx="1862546" cy="183070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Customer Support Center</a:t>
          </a:r>
        </a:p>
      </dsp:txBody>
      <dsp:txXfrm>
        <a:off x="2048240" y="1462396"/>
        <a:ext cx="1683810" cy="1651969"/>
      </dsp:txXfrm>
    </dsp:sp>
    <dsp:sp modelId="{100BE26E-1C5C-4664-BF11-76BB33188AC9}">
      <dsp:nvSpPr>
        <dsp:cNvPr id="0" name=""/>
        <dsp:cNvSpPr/>
      </dsp:nvSpPr>
      <dsp:spPr>
        <a:xfrm>
          <a:off x="3914546" y="1373028"/>
          <a:ext cx="1862546" cy="183070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Certified Assister Network	</a:t>
          </a:r>
        </a:p>
      </dsp:txBody>
      <dsp:txXfrm>
        <a:off x="4003914" y="1462396"/>
        <a:ext cx="1683810" cy="1651969"/>
      </dsp:txXfrm>
    </dsp:sp>
    <dsp:sp modelId="{765C9142-F14F-4228-A3A6-D94C72FE9B91}">
      <dsp:nvSpPr>
        <dsp:cNvPr id="0" name=""/>
        <dsp:cNvSpPr/>
      </dsp:nvSpPr>
      <dsp:spPr>
        <a:xfrm>
          <a:off x="5870220" y="1373028"/>
          <a:ext cx="1862546" cy="183070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Eligibility</a:t>
          </a:r>
        </a:p>
      </dsp:txBody>
      <dsp:txXfrm>
        <a:off x="5959588" y="1462396"/>
        <a:ext cx="1683810" cy="1651969"/>
      </dsp:txXfrm>
    </dsp:sp>
    <dsp:sp modelId="{A25BD1EC-78EE-4405-A355-7B2C93EDEF5D}">
      <dsp:nvSpPr>
        <dsp:cNvPr id="0" name=""/>
        <dsp:cNvSpPr/>
      </dsp:nvSpPr>
      <dsp:spPr>
        <a:xfrm>
          <a:off x="7825893" y="1373028"/>
          <a:ext cx="1862546" cy="183070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Enrollment</a:t>
          </a:r>
        </a:p>
      </dsp:txBody>
      <dsp:txXfrm>
        <a:off x="7915261" y="1462396"/>
        <a:ext cx="1683810" cy="1651969"/>
      </dsp:txXfrm>
    </dsp:sp>
    <dsp:sp modelId="{16F26CA2-42A2-47CB-87FD-5B042F6C1306}">
      <dsp:nvSpPr>
        <dsp:cNvPr id="0" name=""/>
        <dsp:cNvSpPr/>
      </dsp:nvSpPr>
      <dsp:spPr>
        <a:xfrm>
          <a:off x="9784766" y="1359774"/>
          <a:ext cx="1862546" cy="183070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Appeals</a:t>
          </a:r>
        </a:p>
      </dsp:txBody>
      <dsp:txXfrm>
        <a:off x="9874134" y="1449142"/>
        <a:ext cx="1683810" cy="1651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21FEB-1ECB-49C0-A49D-19E471FC0408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Customer</a:t>
          </a:r>
        </a:p>
      </dsp:txBody>
      <dsp:txXfrm>
        <a:off x="3321004" y="2066564"/>
        <a:ext cx="1485474" cy="1284995"/>
      </dsp:txXfrm>
    </dsp:sp>
    <dsp:sp modelId="{1DB7C0BD-ADF0-4E45-92C9-629D8212A520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D9C5F-040D-413E-89E7-71DCD3B45770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do they interact  with different points of connection?</a:t>
          </a:r>
        </a:p>
      </dsp:txBody>
      <dsp:txXfrm>
        <a:off x="3459220" y="261045"/>
        <a:ext cx="1217310" cy="1053116"/>
      </dsp:txXfrm>
    </dsp:sp>
    <dsp:sp modelId="{C8975BFE-07D1-48BE-AEB8-2A9C276AAF50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E687A-5565-47BF-8847-61797FF79304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do they describe their experience?</a:t>
          </a:r>
        </a:p>
      </dsp:txBody>
      <dsp:txXfrm>
        <a:off x="5129106" y="1229902"/>
        <a:ext cx="1217310" cy="1053116"/>
      </dsp:txXfrm>
    </dsp:sp>
    <dsp:sp modelId="{98E78551-EE71-4774-AB5D-A9D1FB6265FB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063F3-E644-4E22-A2B7-88BA8B2BEA65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outcomes are important to them?</a:t>
          </a:r>
        </a:p>
      </dsp:txBody>
      <dsp:txXfrm>
        <a:off x="5129106" y="3134564"/>
        <a:ext cx="1217310" cy="1053116"/>
      </dsp:txXfrm>
    </dsp:sp>
    <dsp:sp modelId="{AAA0268C-3C3A-4388-84C5-5200F8943936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5526-3BEE-4A51-91EE-2C6FB31370A4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would they think, feel or believe after their interaction?</a:t>
          </a:r>
        </a:p>
      </dsp:txBody>
      <dsp:txXfrm>
        <a:off x="3459220" y="4104505"/>
        <a:ext cx="1217310" cy="1053116"/>
      </dsp:txXfrm>
    </dsp:sp>
    <dsp:sp modelId="{F66D584A-5FB9-4D98-82C5-43B1F1B3B72B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C7749-B30E-434C-BFAF-C7211638C88B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quality of information do they receive?</a:t>
          </a:r>
        </a:p>
      </dsp:txBody>
      <dsp:txXfrm>
        <a:off x="1781582" y="3135647"/>
        <a:ext cx="1217310" cy="1053116"/>
      </dsp:txXfrm>
    </dsp:sp>
    <dsp:sp modelId="{7109DE0C-61EA-4470-BFB4-68FA6495F2D1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do they get information?</a:t>
          </a: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1ECA-BDFF-4499-8ADE-E8D5F510F11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B329-2660-4CFF-A06F-69CD1750F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sic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49432" y="974419"/>
            <a:ext cx="9573492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Write your amazing title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9432" y="3424214"/>
            <a:ext cx="9573492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A42BFC-408F-4877-B70D-24BDABFDF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23" y="5498379"/>
            <a:ext cx="3357953" cy="7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E659-40A1-4E01-8A1F-843AD285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584258"/>
            <a:ext cx="4118264" cy="262745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9D66DCA-1F4E-4A70-87F0-A6D22BA7E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7891" y="584258"/>
            <a:ext cx="6508750" cy="17373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ADE85249-7356-4DDE-8BFE-8BFC97213AC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96636" y="3429000"/>
            <a:ext cx="4118264" cy="28447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838FD99-CE58-456F-94EE-C567BEC02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7891" y="4536382"/>
            <a:ext cx="6508750" cy="17373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A2D0EC0-119F-4407-9DF5-02EEE873B0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7891" y="2560320"/>
            <a:ext cx="6508750" cy="17373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9D3869A-40FF-B4A3-0F44-3FA0E1BD282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4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chec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E8038B-4448-47F6-BC01-7995600B396C}"/>
              </a:ext>
            </a:extLst>
          </p:cNvPr>
          <p:cNvSpPr/>
          <p:nvPr userDrawn="1"/>
        </p:nvSpPr>
        <p:spPr>
          <a:xfrm>
            <a:off x="601661" y="3429000"/>
            <a:ext cx="3652443" cy="27511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D72050-BBD4-4555-8150-8E384F92F5FF}"/>
              </a:ext>
            </a:extLst>
          </p:cNvPr>
          <p:cNvSpPr/>
          <p:nvPr userDrawn="1"/>
        </p:nvSpPr>
        <p:spPr>
          <a:xfrm>
            <a:off x="7909427" y="3429000"/>
            <a:ext cx="3657600" cy="2755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94BCB-EC2F-4DE5-AFC7-E78FB23E331B}"/>
              </a:ext>
            </a:extLst>
          </p:cNvPr>
          <p:cNvSpPr/>
          <p:nvPr userDrawn="1"/>
        </p:nvSpPr>
        <p:spPr>
          <a:xfrm>
            <a:off x="4260056" y="673100"/>
            <a:ext cx="3654425" cy="27511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B78821-08FB-41FA-9EB0-BD7C3B34B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4033" y="921908"/>
            <a:ext cx="3007896" cy="102350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Write your title here.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B594368-39F3-4D34-8546-E9FC43FDBA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4033" y="2066983"/>
            <a:ext cx="3007896" cy="112138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B52F4E-C2C3-43A6-B2CB-42B0087A696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56088" y="3419475"/>
            <a:ext cx="3657600" cy="2743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938135C-3D0A-47F3-B192-BE22F8C9EB3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6504" y="676275"/>
            <a:ext cx="3657600" cy="2743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458FB0E5-A55F-4E73-9BA3-70C280066D6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07841" y="682625"/>
            <a:ext cx="3657600" cy="2743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12A682D-F626-489F-852D-CEF8A2B7D43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4927" y="4834224"/>
            <a:ext cx="3007896" cy="112138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CCAEB00-52BF-4176-B4F3-B64E020467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5616" y="4830158"/>
            <a:ext cx="3007896" cy="112138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9E9355F-11A5-4FCC-B589-5CC30401B3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4927" y="3693694"/>
            <a:ext cx="3007896" cy="10041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23E91930-9370-4DD3-9090-1EB8688529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32693" y="3693694"/>
            <a:ext cx="3007896" cy="10041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C4FE9B0-58C5-9710-EA3B-DE4436BAAD5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661FF4-2615-4837-AF59-EB2DF3F74F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154" y="600892"/>
            <a:ext cx="3806318" cy="547769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AD7FDD-6343-40D0-B9E0-DAB7973914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8886" y="1391059"/>
            <a:ext cx="5476974" cy="2351381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Write your title here.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B11CDC5-BE2E-40DA-9CAE-1A2D4CF2A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8885" y="3893269"/>
            <a:ext cx="5476975" cy="1630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DDE2DB0-8895-C92C-07E4-39730C11E1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A1CC-D598-4069-B5AB-C2D3719E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9" y="1596449"/>
            <a:ext cx="3042804" cy="783070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18BA59-AA83-4744-A5B9-B64956D34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743200"/>
            <a:ext cx="3043237" cy="325278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Add your detail here.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FAEE23-5141-4300-BCED-A2BCDADB7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4213" y="477838"/>
            <a:ext cx="3346450" cy="55181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6F7047D-1902-42C0-AC12-719D4E35A6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75638" y="514350"/>
            <a:ext cx="3502025" cy="251575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8EE881B-31A7-4AB2-8ACD-E6AB33C8F5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75638" y="3366077"/>
            <a:ext cx="3502025" cy="262991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9215C0-5648-A629-8192-7B1451B980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ontent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E63E-8026-46ED-9873-0C383F22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22" y="892486"/>
            <a:ext cx="4258541" cy="132859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82AA8E-5FEB-4258-9B26-9E322CCFFE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909638"/>
            <a:ext cx="4868862" cy="486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DF7DF6-B509-4982-8EEA-1A5D3BB2AD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562726"/>
            <a:ext cx="4259263" cy="3214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1964575-D1ED-2A31-BD88-F5FA39B13A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9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to and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3469D5-DBE3-4ADD-8985-43AA70A8C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8" b="37847"/>
          <a:stretch/>
        </p:blipFill>
        <p:spPr>
          <a:xfrm>
            <a:off x="0" y="5213140"/>
            <a:ext cx="12192000" cy="1644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17CED-8605-4A58-A0F9-FBF98F490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388" y="696812"/>
            <a:ext cx="3493062" cy="78307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Write a title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57FB0FE-1E6F-4A6F-B81F-6A08BFFFA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1889761"/>
            <a:ext cx="3030537" cy="4968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your mobile photo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6B5F64C-09DE-461E-8402-EC42C096F8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389" y="1672389"/>
            <a:ext cx="3493061" cy="279918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018D22-85CC-4353-9021-662DC98BDB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09606" y="696812"/>
            <a:ext cx="2436962" cy="84368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6">
            <a:extLst>
              <a:ext uri="{FF2B5EF4-FFF2-40B4-BE49-F238E27FC236}">
                <a16:creationId xmlns:a16="http://schemas.microsoft.com/office/drawing/2014/main" id="{FE9645AD-7B1D-4052-94CC-48DD38B89A2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5042" y="1561064"/>
            <a:ext cx="944563" cy="843535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2A11023-683C-4944-BD24-7536E90F1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09606" y="1564563"/>
            <a:ext cx="2436962" cy="8400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DE7E5B02-88FF-4770-9425-65A1FB6459C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5042" y="696813"/>
            <a:ext cx="940909" cy="84297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18AC80C-93B7-44AC-BEB8-540DB05AB1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778" y="2426179"/>
            <a:ext cx="2436962" cy="856524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6">
            <a:extLst>
              <a:ext uri="{FF2B5EF4-FFF2-40B4-BE49-F238E27FC236}">
                <a16:creationId xmlns:a16="http://schemas.microsoft.com/office/drawing/2014/main" id="{8EF9AB5F-DD88-4431-B045-057D424783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65043" y="2422102"/>
            <a:ext cx="940908" cy="85652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Insert icon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41FFC4-33AD-43E1-9E01-6D849F31F887}"/>
              </a:ext>
            </a:extLst>
          </p:cNvPr>
          <p:cNvCxnSpPr>
            <a:cxnSpLocks/>
          </p:cNvCxnSpPr>
          <p:nvPr userDrawn="1"/>
        </p:nvCxnSpPr>
        <p:spPr>
          <a:xfrm>
            <a:off x="8266488" y="1554062"/>
            <a:ext cx="3380080" cy="70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4E0CA-93FA-462A-90A6-AE0243798F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266488" y="2404599"/>
            <a:ext cx="3380080" cy="70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BD272D5-C1C9-C44D-AACF-C02BCE2E2E9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obile 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DE7B-5240-44AE-8D74-E2964F73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33" y="735668"/>
            <a:ext cx="2870421" cy="1369818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E8EA8F-B3B8-4DB4-908C-2EC7F5187D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033" y="3539004"/>
            <a:ext cx="7196317" cy="331899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69918-4D97-430B-BFD5-C105FC446A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6674" y="735668"/>
            <a:ext cx="3930676" cy="136981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9B488-FB4A-46BC-96C2-A3AB3D2B2316}"/>
              </a:ext>
            </a:extLst>
          </p:cNvPr>
          <p:cNvSpPr/>
          <p:nvPr userDrawn="1"/>
        </p:nvSpPr>
        <p:spPr>
          <a:xfrm>
            <a:off x="9054353" y="721659"/>
            <a:ext cx="2139576" cy="2560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976402-6521-4D24-BCA9-8D168ABC3072}"/>
              </a:ext>
            </a:extLst>
          </p:cNvPr>
          <p:cNvSpPr/>
          <p:nvPr userDrawn="1"/>
        </p:nvSpPr>
        <p:spPr>
          <a:xfrm>
            <a:off x="9054353" y="3539004"/>
            <a:ext cx="2139576" cy="2560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EE8F37-B25E-45E1-A028-43A9BA8E26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55100" y="722313"/>
            <a:ext cx="2138363" cy="50958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CD84D39-4E5C-45CC-A52F-B869C10B65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4353" y="3543107"/>
            <a:ext cx="2138363" cy="5095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7F5582-B39A-47CC-BE39-BAA95AF15A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4352" y="1241683"/>
            <a:ext cx="2138363" cy="8799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EC99F8D-2C51-46AB-BD5D-7DDA16455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4352" y="2105486"/>
            <a:ext cx="2138363" cy="11764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Details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2028C5C-574A-49E8-B0AA-3CEF637916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53140" y="4057451"/>
            <a:ext cx="2138363" cy="8799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BC70CE61-97E0-4BD8-A967-A47416C2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3140" y="4921254"/>
            <a:ext cx="2138363" cy="11764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Details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0D587AB-ACAB-EB11-5136-70DE56FC65C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E63E-8026-46ED-9873-0C383F22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993776"/>
            <a:ext cx="3747091" cy="1292224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Write about your chart.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DF7DF6-B509-4982-8EEA-1A5D3BB2AD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731168"/>
            <a:ext cx="3747091" cy="29838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978B1F7-0748-4056-B681-170F1943CC7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183188" y="993775"/>
            <a:ext cx="6364287" cy="47212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49FFFD2-7129-DA33-6AE6-2DB3668B200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E63E-8026-46ED-9873-0C383F22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643206"/>
            <a:ext cx="3747091" cy="132859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Write about your chart.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DF7DF6-B509-4982-8EEA-1A5D3BB2AD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3309939"/>
            <a:ext cx="3747091" cy="24050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AB1A53C4-32C8-422A-826C-DB82484C76B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5194133" y="957264"/>
            <a:ext cx="6384925" cy="47577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19DAC54-2911-4175-8DBE-50F4936CB8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AADA596-98B8-4507-AD61-DB17CFCC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9"/>
          <a:stretch/>
        </p:blipFill>
        <p:spPr>
          <a:xfrm>
            <a:off x="0" y="0"/>
            <a:ext cx="12192000" cy="1584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BD428-BBAD-4180-8C0E-7CCB0E38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7" y="365126"/>
            <a:ext cx="10985363" cy="783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4780B5B-CE03-4777-B3F2-66118CE48D9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9288" y="2068588"/>
            <a:ext cx="3205162" cy="3205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78F094E1-1F7E-409B-86D6-186F299277A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93419" y="2049778"/>
            <a:ext cx="3205162" cy="3205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Chart Placeholder 7">
            <a:extLst>
              <a:ext uri="{FF2B5EF4-FFF2-40B4-BE49-F238E27FC236}">
                <a16:creationId xmlns:a16="http://schemas.microsoft.com/office/drawing/2014/main" id="{2B071510-2324-4028-BDF8-A572726CF46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37550" y="2068588"/>
            <a:ext cx="3205162" cy="3205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E27908-C1E6-4702-9596-ED9C91FBCD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288" y="5434088"/>
            <a:ext cx="3205162" cy="7810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Write something about this chart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9F49A70-7C53-43B6-A4F5-5C9C431CC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3419" y="5433092"/>
            <a:ext cx="3205162" cy="7810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Write something about this chart here.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0024468-5112-4677-833F-D70336D2F6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7550" y="5412639"/>
            <a:ext cx="3205162" cy="7810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Write something about this chart here.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88CCE24-FBB3-082A-9A8B-90085C0DE4B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4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6E1EAD5-4AE3-46BA-74B9-F3CFE18C4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73469" y="804301"/>
            <a:ext cx="210312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E28762-718B-A512-59E1-810CB466A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9156" y="804301"/>
            <a:ext cx="4314907" cy="841619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F7800F9-FB21-96F3-F45E-CC5495AE57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9155" y="5446727"/>
            <a:ext cx="3982187" cy="32319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en-US"/>
              <a:t>PRESENTER’S NAME (PRONOUNS)</a:t>
            </a:r>
          </a:p>
          <a:p>
            <a:pPr lvl="0"/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EE5D56E-61AB-CCA7-6EBD-9064A69EFD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3815" y="5446727"/>
            <a:ext cx="2940406" cy="6069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abc@wahbexchange.org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38AD93C-1A5C-01CC-0228-D5F0EDF485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9155" y="5825799"/>
            <a:ext cx="2940406" cy="323192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C5AAD8C-B9C8-5CD7-CAE2-D8F23DAA26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155" y="1768807"/>
            <a:ext cx="2391765" cy="32319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DATE: MM/DD/YY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86B2261-8FD5-F125-4338-C97C173C1E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66694" y="5446727"/>
            <a:ext cx="1816575" cy="6069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PHONE</a:t>
            </a:r>
          </a:p>
          <a:p>
            <a:pPr lvl="0"/>
            <a:r>
              <a:rPr lang="en-US"/>
              <a:t>123-456-7890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907B9-9B14-53E5-B113-BAB276D38F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66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(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05F1-75EA-4255-86B4-E364BC3F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78532F-188C-4CF6-BBDE-4A6E920E6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56752"/>
            <a:ext cx="10515600" cy="8572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Project description here.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0E4CCD-0F5A-4FAF-9A21-A60B632317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644787"/>
            <a:ext cx="210312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D0D1F77-5A08-4A55-9D59-497FA300F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42360" y="2644787"/>
            <a:ext cx="210312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846AD93-3485-49B9-8102-A6C3BB051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50679" y="2644787"/>
            <a:ext cx="210312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07FE3C-68E4-46D1-8896-F91ABCDC1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725" y="5012824"/>
            <a:ext cx="2286000" cy="313752"/>
          </a:xfrm>
        </p:spPr>
        <p:txBody>
          <a:bodyPr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2F801F9-4427-443F-B01A-217CB32531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724" y="5326576"/>
            <a:ext cx="2286000" cy="63398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Role in project.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B16CBFB-17EA-4120-9B19-F0714086E4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838" y="5012824"/>
            <a:ext cx="2286000" cy="313752"/>
          </a:xfrm>
        </p:spPr>
        <p:txBody>
          <a:bodyPr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00FD00D-8B76-409D-8713-B1A87FDA3F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837" y="5326576"/>
            <a:ext cx="2286000" cy="63398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Role in project.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735D035-0EA3-4AD1-88BB-7772E8A775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0060" y="5007800"/>
            <a:ext cx="2286000" cy="313752"/>
          </a:xfrm>
        </p:spPr>
        <p:txBody>
          <a:bodyPr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44B7882-8568-440B-8C4E-C22D92AC8B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0059" y="5321552"/>
            <a:ext cx="2286000" cy="63398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Role in project.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AC59F640-CA6F-4B77-B283-16CA3A98BDA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46520" y="2644787"/>
            <a:ext cx="210312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1B4A95A-7F92-448F-AAE2-2F31EA91CE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3950" y="5007800"/>
            <a:ext cx="2286000" cy="313752"/>
          </a:xfrm>
        </p:spPr>
        <p:txBody>
          <a:bodyPr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2B37AFF-E7C0-42AC-B313-8DBEADE7A8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949" y="5321552"/>
            <a:ext cx="2286000" cy="63398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Role in project.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FC703C2-61E5-C6DE-6C3C-C07ADD852CA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9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1152-2F43-4C83-8F00-98F1876A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6818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0E4C5F-6EAC-4979-893A-95EC4EAF5E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6347" y="342900"/>
            <a:ext cx="2468880" cy="6172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5AC7D5D-FB69-4D1A-B134-20F40F82F3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2738" y="342900"/>
            <a:ext cx="2468880" cy="61722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1CCE8E-5E10-4D1D-BDFA-FD6AC77E0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114551"/>
            <a:ext cx="5253038" cy="8572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035F55D-6389-4D9A-A6D6-90644B831A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82040" y="2982191"/>
            <a:ext cx="4309197" cy="848743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6C7E6F4-D469-487F-9BF9-75F13EEFC39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7477" y="3847082"/>
            <a:ext cx="944563" cy="841248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FA4BCF9-CBAF-4D3D-900B-7FFF623716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82040" y="3845594"/>
            <a:ext cx="4309197" cy="844224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D72135A6-114B-4F44-9BB6-9E62874016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754" y="2982193"/>
            <a:ext cx="944563" cy="84310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433EEA7-1DEE-4906-8467-864ABFFF02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82040" y="4710832"/>
            <a:ext cx="4309197" cy="8572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845BEC0-B051-4A3D-94EC-B261795E101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200" y="4710113"/>
            <a:ext cx="944563" cy="85725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Insert icon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9CF8A4-B992-431F-9223-E34B91E9388B}"/>
              </a:ext>
            </a:extLst>
          </p:cNvPr>
          <p:cNvCxnSpPr/>
          <p:nvPr userDrawn="1"/>
        </p:nvCxnSpPr>
        <p:spPr>
          <a:xfrm>
            <a:off x="838200" y="3839441"/>
            <a:ext cx="52530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6F0FBF-A436-4B19-AE3E-D88CFC00C734}"/>
              </a:ext>
            </a:extLst>
          </p:cNvPr>
          <p:cNvCxnSpPr/>
          <p:nvPr userDrawn="1"/>
        </p:nvCxnSpPr>
        <p:spPr>
          <a:xfrm>
            <a:off x="838200" y="4696980"/>
            <a:ext cx="52530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5DBE0D-8882-4F37-9010-67FD547BADE3}"/>
              </a:ext>
            </a:extLst>
          </p:cNvPr>
          <p:cNvCxnSpPr/>
          <p:nvPr userDrawn="1"/>
        </p:nvCxnSpPr>
        <p:spPr>
          <a:xfrm>
            <a:off x="838200" y="2982191"/>
            <a:ext cx="52530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0DD72C0-22B4-4959-24BA-984E3C0C906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99EB1A2-2107-4984-B021-B0597AB11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8" b="37847"/>
          <a:stretch/>
        </p:blipFill>
        <p:spPr>
          <a:xfrm>
            <a:off x="0" y="5213140"/>
            <a:ext cx="12192000" cy="16448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C58A2E-50AD-4514-A9D3-64F4DF826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5161"/>
            <a:ext cx="10515600" cy="637839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Write something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4048F1-2412-464F-B1B4-1A9525E6C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28904"/>
            <a:ext cx="10515600" cy="830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5540D3-C47A-4FC3-962F-F7A7EE95F639}"/>
              </a:ext>
            </a:extLst>
          </p:cNvPr>
          <p:cNvSpPr/>
          <p:nvPr userDrawn="1"/>
        </p:nvSpPr>
        <p:spPr>
          <a:xfrm>
            <a:off x="275359" y="2144806"/>
            <a:ext cx="2743200" cy="372968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ECFAF1-E26D-4891-9449-89CF4EFF133E}"/>
              </a:ext>
            </a:extLst>
          </p:cNvPr>
          <p:cNvSpPr/>
          <p:nvPr userDrawn="1"/>
        </p:nvSpPr>
        <p:spPr>
          <a:xfrm>
            <a:off x="6189520" y="2144806"/>
            <a:ext cx="2743200" cy="372968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E88BEE-A73B-47C6-AC49-25B3253A4EC3}"/>
              </a:ext>
            </a:extLst>
          </p:cNvPr>
          <p:cNvSpPr/>
          <p:nvPr userDrawn="1"/>
        </p:nvSpPr>
        <p:spPr>
          <a:xfrm>
            <a:off x="3259282" y="2144806"/>
            <a:ext cx="2743200" cy="372968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848D9-C02C-43F1-B62E-CB921D9C235D}"/>
              </a:ext>
            </a:extLst>
          </p:cNvPr>
          <p:cNvSpPr/>
          <p:nvPr userDrawn="1"/>
        </p:nvSpPr>
        <p:spPr>
          <a:xfrm>
            <a:off x="9173441" y="2161818"/>
            <a:ext cx="2743200" cy="372968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282CB4E-6BE0-4E6F-A249-FD2B11A99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8459" y="2626934"/>
            <a:ext cx="1397000" cy="1382713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618B959F-2AEF-47BB-AE0E-D276B0DDA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2382" y="2626933"/>
            <a:ext cx="1397000" cy="1382713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3BC6C87B-ED33-4432-A473-79F400CBBD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2620" y="2626932"/>
            <a:ext cx="1397000" cy="1382713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95F8540F-33E9-45E3-8280-F1804C231A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46541" y="2664725"/>
            <a:ext cx="1397000" cy="1382713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EB30A32-4E2A-4B5F-A0A7-A72CBA1A00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413" y="4200526"/>
            <a:ext cx="2089150" cy="6341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2B289C-F1A4-400E-911E-D06B708B1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4833938"/>
            <a:ext cx="2089150" cy="6969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Insert other text here.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F7026ACB-E1BA-46C5-AF9B-EE9602A5F9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1561" y="4197075"/>
            <a:ext cx="2089150" cy="6341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2E119BC-6ACD-4F11-8AF6-0AF5A5F478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9466" y="4833250"/>
            <a:ext cx="2089150" cy="6969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Insert other text here.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7050ECE0-2E32-4AFB-870F-A15A619353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1449" y="4206961"/>
            <a:ext cx="2089150" cy="6341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A74CE69-CB3C-41D2-9CFE-10B3D937B7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1449" y="4840373"/>
            <a:ext cx="2089150" cy="6969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Insert other text here.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0B33B2AE-59C5-42CF-86DB-D4354A8908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01474" y="4199838"/>
            <a:ext cx="2089150" cy="6341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51580AF-4839-4977-9911-BD0663CD7A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01474" y="4833250"/>
            <a:ext cx="2089150" cy="6969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Insert other text here.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58333F1-7B9D-107F-1BF9-D3C081AF6E5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06FC63-F710-4B35-9B30-2B21B9936305}"/>
              </a:ext>
            </a:extLst>
          </p:cNvPr>
          <p:cNvSpPr/>
          <p:nvPr userDrawn="1"/>
        </p:nvSpPr>
        <p:spPr>
          <a:xfrm>
            <a:off x="6685280" y="-5080"/>
            <a:ext cx="550672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444EC-110F-42FA-8EC8-DC05F300E148}"/>
              </a:ext>
            </a:extLst>
          </p:cNvPr>
          <p:cNvSpPr/>
          <p:nvPr userDrawn="1"/>
        </p:nvSpPr>
        <p:spPr>
          <a:xfrm>
            <a:off x="6685280" y="2286001"/>
            <a:ext cx="550672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681EA-7FCE-4C2B-BD32-3ACCA6282B1A}"/>
              </a:ext>
            </a:extLst>
          </p:cNvPr>
          <p:cNvSpPr/>
          <p:nvPr userDrawn="1"/>
        </p:nvSpPr>
        <p:spPr>
          <a:xfrm>
            <a:off x="6685280" y="4572000"/>
            <a:ext cx="550672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665411" cy="1600200"/>
          </a:xfrm>
        </p:spPr>
        <p:txBody>
          <a:bodyPr anchor="t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6654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6386" y="455274"/>
            <a:ext cx="3255208" cy="6402726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E4C7578-7002-41B3-A501-3E643DB474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5889" y="455274"/>
            <a:ext cx="3847311" cy="1353206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A192ED2-A743-474C-AA61-D41AC7E6B7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85889" y="2752397"/>
            <a:ext cx="3847311" cy="1353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2F72C8-32BE-4065-BE25-FCE802A377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85889" y="5192332"/>
            <a:ext cx="3847311" cy="1353312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51D7C0B-D561-32C0-9C7D-8BCEA7621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D25778D-1DA2-FEAD-85B8-FE237435E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611651A-B8EC-41AA-1314-22FE8B85FE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2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6A93DE-501C-4507-B196-10490BE62F93}"/>
              </a:ext>
            </a:extLst>
          </p:cNvPr>
          <p:cNvSpPr/>
          <p:nvPr userDrawn="1"/>
        </p:nvSpPr>
        <p:spPr>
          <a:xfrm>
            <a:off x="651711" y="1236689"/>
            <a:ext cx="10898605" cy="43704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397" y="2707678"/>
            <a:ext cx="9605208" cy="78307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6962A3-089C-49DA-B766-D25552C3A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3396" y="3687576"/>
            <a:ext cx="9605208" cy="135491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81AA8F-843C-4020-89C6-645CE06622C5}"/>
              </a:ext>
            </a:extLst>
          </p:cNvPr>
          <p:cNvSpPr/>
          <p:nvPr userDrawn="1"/>
        </p:nvSpPr>
        <p:spPr>
          <a:xfrm>
            <a:off x="5398956" y="539646"/>
            <a:ext cx="1394085" cy="13940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B84A4F42-D872-494D-A5CB-1A6CC1DEAC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25543" y="815199"/>
            <a:ext cx="940909" cy="8429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BA15FAF-7074-CEE7-577F-385BBA5317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2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A6F5D75-2960-44FB-96CC-4BAB13EE8D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041964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26">
            <a:extLst>
              <a:ext uri="{FF2B5EF4-FFF2-40B4-BE49-F238E27FC236}">
                <a16:creationId xmlns:a16="http://schemas.microsoft.com/office/drawing/2014/main" id="{F66F9594-72E5-46F6-8823-661AFD26190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199" y="2023443"/>
            <a:ext cx="940909" cy="8429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B1EE88-39CD-069C-FCEA-ED44FF3B64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4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A6F5D75-2960-44FB-96CC-4BAB13EE8D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041964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26">
            <a:extLst>
              <a:ext uri="{FF2B5EF4-FFF2-40B4-BE49-F238E27FC236}">
                <a16:creationId xmlns:a16="http://schemas.microsoft.com/office/drawing/2014/main" id="{F66F9594-72E5-46F6-8823-661AFD26190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199" y="2023443"/>
            <a:ext cx="940909" cy="8429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DB1EE88-39CD-069C-FCEA-ED44FF3B64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5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DBABDF-891B-06FF-2DE8-FA32FC65DD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"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8886" y="1391059"/>
            <a:ext cx="5476974" cy="2351381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Write your title here.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8885" y="3893269"/>
            <a:ext cx="5476975" cy="1630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326559A-C768-FBA1-9437-8053F8DE36C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Us Slide"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A5DCD1A-C408-4113-0195-32197FA34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80" y="1538819"/>
            <a:ext cx="873383" cy="8335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0E7DF1-52ED-AF6C-55A4-5C066429C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0246" y="2554379"/>
            <a:ext cx="5476974" cy="701901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Follow Us!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3588C1-12C9-CF7A-B846-7700D7889F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5" y="3803642"/>
            <a:ext cx="323867" cy="317516"/>
          </a:xfrm>
          <a:prstGeom prst="rect">
            <a:avLst/>
          </a:prstGeom>
        </p:spPr>
      </p:pic>
      <p:pic>
        <p:nvPicPr>
          <p:cNvPr id="10" name="Picture 9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58C27836-C543-390F-C934-F01261923D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80" y="4685782"/>
            <a:ext cx="317516" cy="3175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2E9E6E6-FF8C-405E-6A78-D3083B5FD5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5" y="4244712"/>
            <a:ext cx="323867" cy="31751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0AE200E-DDA7-F6FA-D071-5628983A9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9101" y="3803643"/>
            <a:ext cx="4259263" cy="3175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61AD2DB-0293-8378-659C-A1CBAE3FD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9101" y="4244712"/>
            <a:ext cx="4259263" cy="3175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B45DC85-23DC-5661-8115-DEE486812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9101" y="4685782"/>
            <a:ext cx="4259263" cy="3175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2D3A1A8-DA25-FEF9-FCA0-5F4E73B9E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28037"/>
          <a:stretch/>
        </p:blipFill>
        <p:spPr>
          <a:xfrm>
            <a:off x="0" y="942541"/>
            <a:ext cx="5450216" cy="591545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828EC31-6A34-B350-4923-ACCBB98F14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5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10110AD-2FBD-AA4B-2641-4A556DE480DD}"/>
              </a:ext>
            </a:extLst>
          </p:cNvPr>
          <p:cNvSpPr/>
          <p:nvPr userDrawn="1"/>
        </p:nvSpPr>
        <p:spPr>
          <a:xfrm rot="246285">
            <a:off x="3205092" y="1791821"/>
            <a:ext cx="5781816" cy="578181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469D5-DBE3-4ADD-8985-43AA70A8C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8" b="37847"/>
          <a:stretch/>
        </p:blipFill>
        <p:spPr>
          <a:xfrm>
            <a:off x="0" y="5218456"/>
            <a:ext cx="12192000" cy="1644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F6FCC7-A4BE-BA6A-B5F0-F40250DCE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17258"/>
          <a:stretch/>
        </p:blipFill>
        <p:spPr>
          <a:xfrm>
            <a:off x="4057854" y="1199277"/>
            <a:ext cx="4133707" cy="6312624"/>
          </a:xfrm>
          <a:prstGeom prst="rect">
            <a:avLst/>
          </a:prstGeom>
        </p:spPr>
      </p:pic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865DFC7-BE70-321E-5D6F-8E85153BB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4760" y="2538981"/>
            <a:ext cx="2590413" cy="57365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Visit us at</a:t>
            </a:r>
            <a:br>
              <a:rPr lang="en-US"/>
            </a:br>
            <a:r>
              <a:rPr lang="en-US"/>
              <a:t>wahealthplanfinder.org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ACED5BA-E126-D13C-3045-991D9EA683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4174" y="3460010"/>
            <a:ext cx="2042996" cy="805490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vi-VN"/>
              <a:t>Call us at</a:t>
            </a:r>
            <a:br>
              <a:rPr lang="vi-VN"/>
            </a:br>
            <a:r>
              <a:rPr lang="vi-VN"/>
              <a:t>1-855-923-4633</a:t>
            </a:r>
            <a:br>
              <a:rPr lang="vi-VN"/>
            </a:br>
            <a:r>
              <a:rPr lang="vi-VN"/>
              <a:t>1-855-WAFINDER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4C364DD-9CFA-18C4-DAF4-D707299DEA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1317" y="3992027"/>
            <a:ext cx="2078832" cy="5736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Download the</a:t>
            </a:r>
            <a:br>
              <a:rPr lang="en-US"/>
            </a:br>
            <a:r>
              <a:rPr lang="en-US" err="1"/>
              <a:t>WAPlanfinder</a:t>
            </a:r>
            <a:r>
              <a:rPr lang="en-US"/>
              <a:t> app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E82F73-7654-461C-96EA-7E0405046982}"/>
              </a:ext>
            </a:extLst>
          </p:cNvPr>
          <p:cNvSpPr/>
          <p:nvPr userDrawn="1"/>
        </p:nvSpPr>
        <p:spPr>
          <a:xfrm>
            <a:off x="2994944" y="3375819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CDBBF3-D77D-1B9C-F2E4-58F2E3D1940D}"/>
              </a:ext>
            </a:extLst>
          </p:cNvPr>
          <p:cNvSpPr/>
          <p:nvPr userDrawn="1"/>
        </p:nvSpPr>
        <p:spPr>
          <a:xfrm>
            <a:off x="7957814" y="2454968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D66000-7444-3F09-9CC2-3B4F9260C290}"/>
              </a:ext>
            </a:extLst>
          </p:cNvPr>
          <p:cNvSpPr/>
          <p:nvPr userDrawn="1"/>
        </p:nvSpPr>
        <p:spPr>
          <a:xfrm>
            <a:off x="8578096" y="3897854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74CF34D-333E-2D5B-577D-8C2CB1508A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47" y="2630811"/>
            <a:ext cx="409334" cy="41031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2983D4DA-94A1-EC4E-F415-D9046173FC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34" y="4002766"/>
            <a:ext cx="326124" cy="552177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7E317DB0-34F1-96A7-F241-7D8BF1AA1F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25" y="3495650"/>
            <a:ext cx="392638" cy="522338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1112173D-54ED-A278-FD6E-A788925D7D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604" y="529985"/>
            <a:ext cx="5476974" cy="805491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Us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ADE25BA-BA5F-798D-A0EE-64B7079A62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3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CB437081-8AA8-40D9-A9ED-43E1BD758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b="5863"/>
          <a:stretch/>
        </p:blipFill>
        <p:spPr>
          <a:xfrm>
            <a:off x="5567760" y="1454716"/>
            <a:ext cx="6121101" cy="5403284"/>
          </a:xfrm>
          <a:prstGeom prst="rect">
            <a:avLst/>
          </a:prstGeom>
          <a:effectLst/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87BE2A-AD05-F8EE-DBBE-D51261D9697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6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1564F1-9E87-4E3B-B502-701308A9C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612" y="461645"/>
            <a:ext cx="3948112" cy="541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1AB7DD3-8FCA-A023-D279-B5ECF4144F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5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2A908B-A7D9-42D1-88EF-828E759E6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27" y="2538714"/>
            <a:ext cx="12182302" cy="43384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D227061-211E-4AF9-8D59-097CDEC6E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9254" y="1914941"/>
            <a:ext cx="9573492" cy="114176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FAQs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76C534-A670-45E6-99CC-BCE1F48595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9254" y="1603178"/>
            <a:ext cx="9573492" cy="5468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Got questions? We got answers!</a:t>
            </a:r>
          </a:p>
        </p:txBody>
      </p:sp>
    </p:spTree>
    <p:extLst>
      <p:ext uri="{BB962C8B-B14F-4D97-AF65-F5344CB8AC3E}">
        <p14:creationId xmlns:p14="http://schemas.microsoft.com/office/powerpoint/2010/main" val="543434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61E5ABF-CCD4-445C-A173-1D60745E6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3ACA6-7B05-4E07-B62C-83A4C427D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731" y="2730533"/>
            <a:ext cx="5480538" cy="1396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E66822-4CBE-440F-8E2F-7664576DF1E5}"/>
              </a:ext>
            </a:extLst>
          </p:cNvPr>
          <p:cNvSpPr txBox="1"/>
          <p:nvPr userDrawn="1"/>
        </p:nvSpPr>
        <p:spPr>
          <a:xfrm>
            <a:off x="373913" y="5632067"/>
            <a:ext cx="114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none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www.waheathplanfinder.org     </a:t>
            </a:r>
            <a:r>
              <a:rPr lang="en-US" sz="1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     www.wahbexchange.org     |     1-855-923-4633</a:t>
            </a:r>
          </a:p>
        </p:txBody>
      </p:sp>
    </p:spTree>
    <p:extLst>
      <p:ext uri="{BB962C8B-B14F-4D97-AF65-F5344CB8AC3E}">
        <p14:creationId xmlns:p14="http://schemas.microsoft.com/office/powerpoint/2010/main" val="2127143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F5ED01-0466-4C82-9AFA-B85B816DC87B}"/>
              </a:ext>
            </a:extLst>
          </p:cNvPr>
          <p:cNvSpPr/>
          <p:nvPr userDrawn="1"/>
        </p:nvSpPr>
        <p:spPr>
          <a:xfrm>
            <a:off x="0" y="460740"/>
            <a:ext cx="1219200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CAFA9-8BD9-43B7-A27C-02C79551F5E4}"/>
              </a:ext>
            </a:extLst>
          </p:cNvPr>
          <p:cNvSpPr/>
          <p:nvPr userDrawn="1"/>
        </p:nvSpPr>
        <p:spPr>
          <a:xfrm>
            <a:off x="0" y="733649"/>
            <a:ext cx="12192000" cy="539496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013306"/>
            <a:ext cx="617500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Write your 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8595"/>
            <a:ext cx="6175006" cy="17568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29,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Health Benefit Exchange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A31-2C5A-4FC0-9CCE-95C7ED0DE1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1D8C81-53D8-4C50-AEC8-C818DC8FF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731" y="880006"/>
            <a:ext cx="5302827" cy="53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8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S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352" y="2647208"/>
            <a:ext cx="4345758" cy="187048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C42A4D-49C0-41E5-B475-6C19E34582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352" y="2226126"/>
            <a:ext cx="4499157" cy="421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19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S-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303BA77-3AB7-AA55-5ECE-35D5940E4447}"/>
              </a:ext>
            </a:extLst>
          </p:cNvPr>
          <p:cNvSpPr/>
          <p:nvPr userDrawn="1"/>
        </p:nvSpPr>
        <p:spPr>
          <a:xfrm>
            <a:off x="651712" y="641681"/>
            <a:ext cx="10900208" cy="5560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396" y="2351129"/>
            <a:ext cx="9605210" cy="78307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6962A3-089C-49DA-B766-D25552C3A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3396" y="3331027"/>
            <a:ext cx="9605208" cy="1354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40292-30A7-6CAD-9245-F054A0970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9752">
            <a:off x="454384" y="262643"/>
            <a:ext cx="1516656" cy="1562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AC25F3-5D03-706B-5B6D-847B0FAFCE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96988">
            <a:off x="10405056" y="5073581"/>
            <a:ext cx="1439952" cy="14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24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6A93DE-501C-4507-B196-10490BE62F93}"/>
              </a:ext>
            </a:extLst>
          </p:cNvPr>
          <p:cNvSpPr/>
          <p:nvPr userDrawn="1"/>
        </p:nvSpPr>
        <p:spPr>
          <a:xfrm>
            <a:off x="651712" y="641681"/>
            <a:ext cx="8928223" cy="5560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397" y="2454432"/>
            <a:ext cx="4527929" cy="97989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6962A3-089C-49DA-B766-D25552C3A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3396" y="3581400"/>
            <a:ext cx="4527929" cy="2000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E5FDD6-1F76-E867-99C3-F0EF616DB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847" y="0"/>
            <a:ext cx="5286153" cy="6858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 Slide"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352" y="436350"/>
            <a:ext cx="4345758" cy="187048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here.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BC97AB2-4EC3-4230-94BB-BF1A45E15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9002" y="0"/>
            <a:ext cx="7012998" cy="6858000"/>
          </a:xfrm>
          <a:effectLst>
            <a:outerShdw blurRad="190500" dist="215900" dir="2700000" algn="tl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C42A4D-49C0-41E5-B475-6C19E34582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352" y="2412195"/>
            <a:ext cx="4499157" cy="42108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31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E81CBC7-0799-F739-49AF-FDD4F06A14E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FEBD3-BCDC-4C6B-8D82-680F123FC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994"/>
            <a:ext cx="10515600" cy="783070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Intro statement.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E2B0B-37FA-43AE-BB19-B3FB44EDE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216275"/>
            <a:ext cx="10515600" cy="16827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200">
                <a:solidFill>
                  <a:schemeClr val="accent6"/>
                </a:solidFill>
              </a:defRPr>
            </a:lvl4pPr>
            <a:lvl5pPr marL="1828800" indent="0">
              <a:buNone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9BE67FA-1F84-ED9B-D508-287F5D3995B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576AB-8864-91B2-0CA4-279A0860A3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5036" y="804301"/>
            <a:ext cx="4314907" cy="2624700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Write your 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8741" y="804300"/>
            <a:ext cx="5373693" cy="175688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A1D6129-A7A9-4552-8461-024E55DC14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5036" y="3648890"/>
            <a:ext cx="4314907" cy="3209109"/>
          </a:xfrm>
          <a:effectLst>
            <a:outerShdw blurRad="190500" dist="2159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6772-B784-DCF7-4BD9-92F7DE0DA7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CB0C20-40B2-43B6-8B40-F086D7D0E5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429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Insert background image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32F1E9-4B81-4DFE-9D9D-25E1059A16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860800"/>
            <a:ext cx="5054600" cy="1854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Write anything else right here.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A719132-80CD-4D94-8162-9AAC1E6187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59456" y="850900"/>
            <a:ext cx="5208655" cy="5156200"/>
          </a:xfr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6C99D8-10D2-40CA-B6CD-FF2BA1008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4663" y="1522413"/>
            <a:ext cx="4200388" cy="169487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Write a big header here.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2550E3-E1B8-4CF8-BEF2-C8B074C424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4663" y="3500438"/>
            <a:ext cx="4200388" cy="2214562"/>
          </a:xfrm>
        </p:spPr>
        <p:txBody>
          <a:bodyPr/>
          <a:lstStyle>
            <a:lvl1pPr marL="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Add some more flavor to your header here.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F2F8158-41FD-8005-1094-101FB390563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1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h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E659-40A1-4E01-8A1F-843AD285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584258"/>
            <a:ext cx="4118264" cy="262745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9D66DCA-1F4E-4A70-87F0-A6D22BA7E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636" y="3429000"/>
            <a:ext cx="4114800" cy="28447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ADE85249-7356-4DDE-8BFE-8BFC97213AC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407891" y="2560320"/>
            <a:ext cx="6508750" cy="17373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0877FE4F-CC62-489B-ABA9-D838515403F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407891" y="4536382"/>
            <a:ext cx="6508750" cy="17373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Chart Placeholder 8">
            <a:extLst>
              <a:ext uri="{FF2B5EF4-FFF2-40B4-BE49-F238E27FC236}">
                <a16:creationId xmlns:a16="http://schemas.microsoft.com/office/drawing/2014/main" id="{8661381E-4DA0-452B-A15E-7E00F76EC10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407891" y="584258"/>
            <a:ext cx="6508750" cy="17373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F4C6E3C-F2A0-6EAA-8A56-6134EDFF236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81CECE-7B59-4241-9053-6D17C286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9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576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736D0-531D-01A7-8BC1-52CD6F19B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EFFF5-9F4A-C96D-B870-76FF55D72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D081CECE-7B59-4241-9053-6D17C286B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756D92-43E7-2EB5-14A5-84BE5C75A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86" r:id="rId3"/>
    <p:sldLayoutId id="2147483690" r:id="rId4"/>
    <p:sldLayoutId id="2147483676" r:id="rId5"/>
    <p:sldLayoutId id="2147483662" r:id="rId6"/>
    <p:sldLayoutId id="2147483663" r:id="rId7"/>
    <p:sldLayoutId id="2147483679" r:id="rId8"/>
    <p:sldLayoutId id="2147483677" r:id="rId9"/>
    <p:sldLayoutId id="2147483691" r:id="rId10"/>
    <p:sldLayoutId id="2147483678" r:id="rId11"/>
    <p:sldLayoutId id="2147483672" r:id="rId12"/>
    <p:sldLayoutId id="2147483673" r:id="rId13"/>
    <p:sldLayoutId id="2147483674" r:id="rId14"/>
    <p:sldLayoutId id="2147483685" r:id="rId15"/>
    <p:sldLayoutId id="2147483688" r:id="rId16"/>
    <p:sldLayoutId id="2147483682" r:id="rId17"/>
    <p:sldLayoutId id="2147483683" r:id="rId18"/>
    <p:sldLayoutId id="2147483684" r:id="rId19"/>
    <p:sldLayoutId id="2147483675" r:id="rId20"/>
    <p:sldLayoutId id="2147483680" r:id="rId21"/>
    <p:sldLayoutId id="2147483681" r:id="rId22"/>
    <p:sldLayoutId id="2147483669" r:id="rId23"/>
    <p:sldLayoutId id="2147483664" r:id="rId24"/>
    <p:sldLayoutId id="2147483665" r:id="rId25"/>
    <p:sldLayoutId id="2147483666" r:id="rId26"/>
    <p:sldLayoutId id="2147483692" r:id="rId27"/>
    <p:sldLayoutId id="2147483714" r:id="rId28"/>
    <p:sldLayoutId id="2147483667" r:id="rId29"/>
    <p:sldLayoutId id="2147483709" r:id="rId30"/>
    <p:sldLayoutId id="2147483707" r:id="rId31"/>
    <p:sldLayoutId id="2147483693" r:id="rId32"/>
    <p:sldLayoutId id="2147483668" r:id="rId33"/>
    <p:sldLayoutId id="2147483671" r:id="rId34"/>
    <p:sldLayoutId id="2147483689" r:id="rId35"/>
    <p:sldLayoutId id="214748371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8"/>
        </a:buBlip>
        <a:defRPr sz="2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/>
        </a:buBlip>
        <a:defRPr sz="24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/>
        </a:buBlip>
        <a:defRPr sz="20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/>
        </a:buBlip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/>
        </a:buBlip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EEE89-CFF6-4AAC-2F4F-03AD31388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61D4E-F74A-7F7A-8CD9-F31E4F629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85DC-BA01-F198-941E-FC36DB772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7147E1B-DA75-48C7-BB04-3F01C6063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A809830-C095-3264-1D55-AA10A1A1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F4867A-4381-1F18-897C-42B4936F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576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44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4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0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1FB0-5E68-49C8-8689-2A634AA9F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Customer Service for the Future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FB420AB-7EAE-02A8-D761-FA2C4BAED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468" y="3495982"/>
            <a:ext cx="9573492" cy="1655762"/>
          </a:xfrm>
        </p:spPr>
        <p:txBody>
          <a:bodyPr/>
          <a:lstStyle/>
          <a:p>
            <a:r>
              <a:rPr lang="en-US" dirty="0"/>
              <a:t>Washington Health Benefit’s Journey to Provide More Inclusive, Consistent, Human-Centered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37630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E1D135-D29D-9CCD-8DA8-44951A95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53AB52-F571-5080-8BB5-96AAAEEE38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DATE: October 9,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5B1B2-6C4A-4E7D-A3A3-1AC21EE2EE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81CECE-7B59-4241-9053-6D17C286BA17}" type="slidenum">
              <a:rPr lang="en-US" smtClean="0"/>
              <a:t>2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7B726-9EBB-81F8-8D62-EB1723D9CE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66950" y="5446727"/>
            <a:ext cx="3757271" cy="606972"/>
          </a:xfrm>
        </p:spPr>
        <p:txBody>
          <a:bodyPr/>
          <a:lstStyle/>
          <a:p>
            <a:r>
              <a:rPr lang="en-US" dirty="0"/>
              <a:t>carla.reyes@wahbexchange.org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BC089-C1A5-FEB5-D5FC-5A47320A16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360-688-7781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6A7BC3-10C3-07A6-23FD-D66B26106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Carla Reyes (She/Her)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50DB72-748A-CC18-061E-33BAF8370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Chief Operating Officer</a:t>
            </a:r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0D6277DA-EF06-8A70-58BF-5BD969C46F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9906"/>
          <a:stretch/>
        </p:blipFill>
        <p:spPr>
          <a:xfrm>
            <a:off x="9174163" y="804863"/>
            <a:ext cx="2101850" cy="2101850"/>
          </a:xfrm>
        </p:spPr>
      </p:pic>
    </p:spTree>
    <p:extLst>
      <p:ext uri="{BB962C8B-B14F-4D97-AF65-F5344CB8AC3E}">
        <p14:creationId xmlns:p14="http://schemas.microsoft.com/office/powerpoint/2010/main" val="21708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2F236B-E717-31A6-521F-A6411105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104" y="356291"/>
            <a:ext cx="7042426" cy="783070"/>
          </a:xfrm>
        </p:spPr>
        <p:txBody>
          <a:bodyPr/>
          <a:lstStyle/>
          <a:p>
            <a:r>
              <a:rPr lang="en-US" dirty="0"/>
              <a:t>Customer Service Continuum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054C846-BC8C-ED97-9C01-8C920B65C4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3573" y="1677708"/>
          <a:ext cx="11647313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2BA8-796D-7335-7460-44A4EE2933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81CECE-7B59-4241-9053-6D17C286BA17}" type="slidenum">
              <a:rPr lang="en-US" smtClean="0"/>
              <a:t>3</a:t>
            </a:fld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BE9688-CF46-6B1C-EF57-1BA94E028F22}"/>
              </a:ext>
            </a:extLst>
          </p:cNvPr>
          <p:cNvCxnSpPr>
            <a:cxnSpLocks/>
          </p:cNvCxnSpPr>
          <p:nvPr/>
        </p:nvCxnSpPr>
        <p:spPr>
          <a:xfrm>
            <a:off x="733288" y="5530575"/>
            <a:ext cx="10968382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B38F5F-0B7F-27BC-9B20-108228107EB4}"/>
              </a:ext>
            </a:extLst>
          </p:cNvPr>
          <p:cNvSpPr txBox="1"/>
          <p:nvPr/>
        </p:nvSpPr>
        <p:spPr>
          <a:xfrm>
            <a:off x="671444" y="5141658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B9449-1395-7602-51C2-C2D7D3177D22}"/>
              </a:ext>
            </a:extLst>
          </p:cNvPr>
          <p:cNvSpPr txBox="1"/>
          <p:nvPr/>
        </p:nvSpPr>
        <p:spPr>
          <a:xfrm>
            <a:off x="8309113" y="5122073"/>
            <a:ext cx="36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Person-centered Assistance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3F21A-A28C-273B-F041-4EADA3D734FA}"/>
              </a:ext>
            </a:extLst>
          </p:cNvPr>
          <p:cNvSpPr txBox="1"/>
          <p:nvPr/>
        </p:nvSpPr>
        <p:spPr>
          <a:xfrm>
            <a:off x="4196522" y="5588864"/>
            <a:ext cx="311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Complexity of Support</a:t>
            </a:r>
          </a:p>
        </p:txBody>
      </p:sp>
    </p:spTree>
    <p:extLst>
      <p:ext uri="{BB962C8B-B14F-4D97-AF65-F5344CB8AC3E}">
        <p14:creationId xmlns:p14="http://schemas.microsoft.com/office/powerpoint/2010/main" val="192018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2F236B-E717-31A6-521F-A6411105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104" y="356291"/>
            <a:ext cx="7042426" cy="783070"/>
          </a:xfrm>
        </p:spPr>
        <p:txBody>
          <a:bodyPr/>
          <a:lstStyle/>
          <a:p>
            <a:r>
              <a:rPr lang="en-US" dirty="0"/>
              <a:t>Customer Service Continuum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054C846-BC8C-ED97-9C01-8C920B65C4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3573" y="1677708"/>
          <a:ext cx="11647313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2BA8-796D-7335-7460-44A4EE2933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81CECE-7B59-4241-9053-6D17C286BA17}" type="slidenum">
              <a:rPr lang="en-US" smtClean="0"/>
              <a:t>4</a:t>
            </a:fld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BE9688-CF46-6B1C-EF57-1BA94E028F22}"/>
              </a:ext>
            </a:extLst>
          </p:cNvPr>
          <p:cNvCxnSpPr>
            <a:cxnSpLocks/>
          </p:cNvCxnSpPr>
          <p:nvPr/>
        </p:nvCxnSpPr>
        <p:spPr>
          <a:xfrm>
            <a:off x="733288" y="5530575"/>
            <a:ext cx="10968382" cy="0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B38F5F-0B7F-27BC-9B20-108228107EB4}"/>
              </a:ext>
            </a:extLst>
          </p:cNvPr>
          <p:cNvSpPr txBox="1"/>
          <p:nvPr/>
        </p:nvSpPr>
        <p:spPr>
          <a:xfrm>
            <a:off x="671444" y="5141658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B9449-1395-7602-51C2-C2D7D3177D22}"/>
              </a:ext>
            </a:extLst>
          </p:cNvPr>
          <p:cNvSpPr txBox="1"/>
          <p:nvPr/>
        </p:nvSpPr>
        <p:spPr>
          <a:xfrm>
            <a:off x="8309113" y="5122073"/>
            <a:ext cx="36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Person-Centered Assistance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3F21A-A28C-273B-F041-4EADA3D734FA}"/>
              </a:ext>
            </a:extLst>
          </p:cNvPr>
          <p:cNvSpPr txBox="1"/>
          <p:nvPr/>
        </p:nvSpPr>
        <p:spPr>
          <a:xfrm>
            <a:off x="4196522" y="5588864"/>
            <a:ext cx="311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Complexity of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C47BA-80B4-C706-D50D-9A1CFCB45A1D}"/>
              </a:ext>
            </a:extLst>
          </p:cNvPr>
          <p:cNvSpPr txBox="1"/>
          <p:nvPr/>
        </p:nvSpPr>
        <p:spPr>
          <a:xfrm>
            <a:off x="3690493" y="2429921"/>
            <a:ext cx="54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consistent customer experience?</a:t>
            </a:r>
          </a:p>
        </p:txBody>
      </p:sp>
    </p:spTree>
    <p:extLst>
      <p:ext uri="{BB962C8B-B14F-4D97-AF65-F5344CB8AC3E}">
        <p14:creationId xmlns:p14="http://schemas.microsoft.com/office/powerpoint/2010/main" val="265503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D8AF-0CC8-4307-851E-4516FBF6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434272"/>
            <a:ext cx="11560029" cy="783070"/>
          </a:xfrm>
        </p:spPr>
        <p:txBody>
          <a:bodyPr/>
          <a:lstStyle/>
          <a:p>
            <a:pPr algn="ctr"/>
            <a:r>
              <a:rPr lang="en-US" sz="3600" dirty="0"/>
              <a:t>Apply Human Centered Design &amp; an Equity Lens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0C54-9F2C-18AE-637B-B35B1EF1E2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81CECE-7B59-4241-9053-6D17C286BA17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2" descr="Spin The Wheel of Power &amp; Privilege [Marginalization &amp; Intersectionality]">
            <a:extLst>
              <a:ext uri="{FF2B5EF4-FFF2-40B4-BE49-F238E27FC236}">
                <a16:creationId xmlns:a16="http://schemas.microsoft.com/office/drawing/2014/main" id="{BEE14CD2-5810-E316-241E-4248E92E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6" y="1735326"/>
            <a:ext cx="3184959" cy="29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o alternative text description for this image">
            <a:extLst>
              <a:ext uri="{FF2B5EF4-FFF2-40B4-BE49-F238E27FC236}">
                <a16:creationId xmlns:a16="http://schemas.microsoft.com/office/drawing/2014/main" id="{0C72C9D0-842D-0983-9EA1-94381D6E37DA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11985"/>
          <a:stretch>
            <a:fillRect/>
          </a:stretch>
        </p:blipFill>
        <p:spPr bwMode="auto">
          <a:xfrm>
            <a:off x="8148319" y="3319944"/>
            <a:ext cx="3626950" cy="27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835460-C9B8-FF00-8B53-D7D92100D28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659720" y="2122415"/>
            <a:ext cx="3043237" cy="3252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Be more culturally humble, inclusive and avoid bias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Build trust through transparency and authenticity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Enhance usability and accessibility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Improve satisfaction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8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A77C-79B4-42DF-9D63-5C1D565B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584258"/>
            <a:ext cx="10423639" cy="644729"/>
          </a:xfrm>
        </p:spPr>
        <p:txBody>
          <a:bodyPr anchor="t"/>
          <a:lstStyle/>
          <a:p>
            <a:r>
              <a:rPr lang="en-US" dirty="0">
                <a:solidFill>
                  <a:schemeClr val="tx2"/>
                </a:solidFill>
              </a:rPr>
              <a:t>Get Curious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F45D8E-BE6C-4895-8C42-61F65B3033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6360" y="2235170"/>
            <a:ext cx="3729225" cy="2810791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Listen, learn and ask!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What is the current experience?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What is the desired future experience?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62CED-87F4-465A-8B64-2A0AD7388AB8}"/>
              </a:ext>
            </a:extLst>
          </p:cNvPr>
          <p:cNvSpPr txBox="1">
            <a:spLocks/>
          </p:cNvSpPr>
          <p:nvPr/>
        </p:nvSpPr>
        <p:spPr>
          <a:xfrm>
            <a:off x="6982970" y="4895987"/>
            <a:ext cx="1149849" cy="57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30%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62CF4-AF5C-53BD-AA7E-48D21FA182F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81CECE-7B59-4241-9053-6D17C286BA1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92EFC0-311B-3DA4-47F5-08C746FC0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963954"/>
              </p:ext>
            </p:extLst>
          </p:nvPr>
        </p:nvGraphicFramePr>
        <p:xfrm>
          <a:off x="3936301" y="8550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06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44FFECA-E06C-415F-83C5-11E34A99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26" y="433006"/>
            <a:ext cx="11531868" cy="78307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Collaborate to Build a Better Customer Experience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1BA6CF1-203F-4836-951A-EA67171ABC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r="572"/>
          <a:stretch/>
        </p:blipFill>
        <p:spPr>
          <a:xfrm>
            <a:off x="3480791" y="1889760"/>
            <a:ext cx="4740442" cy="496824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F74F9B-CA37-ABBB-AAC7-F5633692C9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081CECE-7B59-4241-9053-6D17C286BA17}" type="slidenum">
              <a:rPr lang="en-US" smtClean="0"/>
              <a:t>7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7A2905-0910-E559-A7A5-71751A888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35677">
            <a:off x="7770077" y="4121131"/>
            <a:ext cx="448217" cy="9760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760F10-55F4-7719-60F2-6099CD77FCF1}"/>
              </a:ext>
            </a:extLst>
          </p:cNvPr>
          <p:cNvSpPr/>
          <p:nvPr/>
        </p:nvSpPr>
        <p:spPr>
          <a:xfrm>
            <a:off x="7952763" y="1325461"/>
            <a:ext cx="3917659" cy="123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669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heme/theme1.xml><?xml version="1.0" encoding="utf-8"?>
<a:theme xmlns:a="http://schemas.openxmlformats.org/drawingml/2006/main" name="WAHBE_MasterSlides_2022">
  <a:themeElements>
    <a:clrScheme name="WAHBE">
      <a:dk1>
        <a:srgbClr val="4A4A4A"/>
      </a:dk1>
      <a:lt1>
        <a:sysClr val="window" lastClr="FFFFFF"/>
      </a:lt1>
      <a:dk2>
        <a:srgbClr val="19386B"/>
      </a:dk2>
      <a:lt2>
        <a:srgbClr val="F6F6F6"/>
      </a:lt2>
      <a:accent1>
        <a:srgbClr val="89BF42"/>
      </a:accent1>
      <a:accent2>
        <a:srgbClr val="19386B"/>
      </a:accent2>
      <a:accent3>
        <a:srgbClr val="6D685E"/>
      </a:accent3>
      <a:accent4>
        <a:srgbClr val="F6A623"/>
      </a:accent4>
      <a:accent5>
        <a:srgbClr val="DD1E16"/>
      </a:accent5>
      <a:accent6>
        <a:srgbClr val="326FB6"/>
      </a:accent6>
      <a:hlink>
        <a:srgbClr val="326FB6"/>
      </a:hlink>
      <a:folHlink>
        <a:srgbClr val="737575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E PPT Template Update w Examples.pptx" id="{349C8939-7E41-4462-BDF2-2CCC3C4476D3}" vid="{D4C7AEEF-2F1C-4B41-8587-0B75D8B6EDD9}"/>
    </a:ext>
  </a:extLst>
</a:theme>
</file>

<file path=ppt/theme/theme2.xml><?xml version="1.0" encoding="utf-8"?>
<a:theme xmlns:a="http://schemas.openxmlformats.org/drawingml/2006/main" name="Cascade Care Slides">
  <a:themeElements>
    <a:clrScheme name="WAHBE">
      <a:dk1>
        <a:srgbClr val="4A4A4A"/>
      </a:dk1>
      <a:lt1>
        <a:sysClr val="window" lastClr="FFFFFF"/>
      </a:lt1>
      <a:dk2>
        <a:srgbClr val="19386B"/>
      </a:dk2>
      <a:lt2>
        <a:srgbClr val="F6F6F6"/>
      </a:lt2>
      <a:accent1>
        <a:srgbClr val="89BF42"/>
      </a:accent1>
      <a:accent2>
        <a:srgbClr val="19386B"/>
      </a:accent2>
      <a:accent3>
        <a:srgbClr val="6D685E"/>
      </a:accent3>
      <a:accent4>
        <a:srgbClr val="F6A623"/>
      </a:accent4>
      <a:accent5>
        <a:srgbClr val="DD1E16"/>
      </a:accent5>
      <a:accent6>
        <a:srgbClr val="326FB6"/>
      </a:accent6>
      <a:hlink>
        <a:srgbClr val="326FB6"/>
      </a:hlink>
      <a:folHlink>
        <a:srgbClr val="737575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4DFF6523F9949B049BE54CB74B659" ma:contentTypeVersion="2" ma:contentTypeDescription="Create a new document." ma:contentTypeScope="" ma:versionID="8185c6cb89be35232e449e5115566319">
  <xsd:schema xmlns:xsd="http://www.w3.org/2001/XMLSchema" xmlns:xs="http://www.w3.org/2001/XMLSchema" xmlns:p="http://schemas.microsoft.com/office/2006/metadata/properties" xmlns:ns2="87da5cee-853c-4147-a16d-360b0f6e6a53" targetNamespace="http://schemas.microsoft.com/office/2006/metadata/properties" ma:root="true" ma:fieldsID="e7fedc859a427c0cda5f3b4ceb6db67c" ns2:_="">
    <xsd:import namespace="87da5cee-853c-4147-a16d-360b0f6e6a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a5cee-853c-4147-a16d-360b0f6e6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2578C-F5F4-4B18-A77B-8ACB029C05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D813DC-0D4D-405D-AE50-19E9081050B0}">
  <ds:schemaRefs>
    <ds:schemaRef ds:uri="69a3a936-d380-46fb-b5c0-815c5672d720"/>
    <ds:schemaRef ds:uri="d811e5bf-c0a1-406c-aff8-0bf393e3e8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2AC70A-DE69-4537-AF81-918B3DCDC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a5cee-853c-4147-a16d-360b0f6e6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WAHBE-2024 Template</Template>
  <TotalTime>67</TotalTime>
  <Words>207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Noto Sans</vt:lpstr>
      <vt:lpstr>Segoe UI Light</vt:lpstr>
      <vt:lpstr>Segoe UI Semilight</vt:lpstr>
      <vt:lpstr>WAHBE_MasterSlides_2022</vt:lpstr>
      <vt:lpstr>Cascade Care Slides</vt:lpstr>
      <vt:lpstr>Customer Service for the Future</vt:lpstr>
      <vt:lpstr>Presenter</vt:lpstr>
      <vt:lpstr>Customer Service Continuum</vt:lpstr>
      <vt:lpstr>Customer Service Continuum</vt:lpstr>
      <vt:lpstr>Apply Human Centered Design &amp; an Equity Lens</vt:lpstr>
      <vt:lpstr>Get Curious</vt:lpstr>
      <vt:lpstr>Collaborate to Build a Better Customer Experience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Barrows-Dexter, Marty</dc:creator>
  <cp:lastModifiedBy>Reyes, Carla (She/Her)</cp:lastModifiedBy>
  <cp:revision>3</cp:revision>
  <dcterms:created xsi:type="dcterms:W3CDTF">2024-08-15T20:37:53Z</dcterms:created>
  <dcterms:modified xsi:type="dcterms:W3CDTF">2024-10-02T02:47:20Z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0x0101001324DFF6523F9949B049BE54CB74B659</vt:lpwstr>
  </property>
  <property fmtid="{D5CDD505-2E9C-101B-9397-08002B2CF9AE}" pid="3" name="ArticulateGUID">
    <vt:lpwstr>BD9F6A0B-3EFE-43C7-9DAD-9EE71095ABA4</vt:lpwstr>
  </property>
  <property fmtid="{D5CDD505-2E9C-101B-9397-08002B2CF9AE}" pid="4" name="ArticulatePath">
    <vt:lpwstr>https://wahbexchange.sharepoint.com/sites/HBEhive/Operation/Training Materials/WAHBE-2024 Template</vt:lpwstr>
  </property>
</Properties>
</file>